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17"/>
  </p:notesMasterIdLst>
  <p:handoutMasterIdLst>
    <p:handoutMasterId r:id="rId18"/>
  </p:handoutMasterIdLst>
  <p:sldIdLst>
    <p:sldId id="256" r:id="rId5"/>
    <p:sldId id="257" r:id="rId6"/>
    <p:sldId id="270" r:id="rId7"/>
    <p:sldId id="267" r:id="rId8"/>
    <p:sldId id="271" r:id="rId9"/>
    <p:sldId id="274" r:id="rId10"/>
    <p:sldId id="272" r:id="rId11"/>
    <p:sldId id="275" r:id="rId12"/>
    <p:sldId id="279" r:id="rId13"/>
    <p:sldId id="276" r:id="rId14"/>
    <p:sldId id="277" r:id="rId15"/>
    <p:sldId id="27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3E3E"/>
    <a:srgbClr val="6D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8BBE60-A54C-45A0-A608-F3306ED7E0B6}" v="8" dt="2025-01-30T16:49:40.146"/>
  </p1510:revLst>
</p1510:revInfo>
</file>

<file path=ppt/tableStyles.xml><?xml version="1.0" encoding="utf-8"?>
<a:tblStyleLst xmlns:a="http://schemas.openxmlformats.org/drawingml/2006/main" def="{69C7853C-536D-4A76-A0AE-DD22124D55A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3EDD3B8-5E68-48E9-AAB1-5DE570C28E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A897E35-4312-4077-83D3-69953080BC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836F02-AF67-416B-AB85-08CFF698F86D}" type="datetimeFigureOut">
              <a:rPr lang="en-US" smtClean="0"/>
              <a:t>1/31/2025</a:t>
            </a:fld>
            <a:endParaRPr lang="en-US"/>
          </a:p>
        </p:txBody>
      </p:sp>
      <p:sp>
        <p:nvSpPr>
          <p:cNvPr id="4" name="Footer Placeholder 3">
            <a:extLst>
              <a:ext uri="{FF2B5EF4-FFF2-40B4-BE49-F238E27FC236}">
                <a16:creationId xmlns:a16="http://schemas.microsoft.com/office/drawing/2014/main" id="{75853C52-2B92-4B9E-86F4-DB78684BEC8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20E0EA4-BAD2-4335-9446-CA4CCFEC14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65BC62-3B36-43F8-8B69-D6E5E743DA31}" type="slidenum">
              <a:rPr lang="en-US" smtClean="0"/>
              <a:t>‹#›</a:t>
            </a:fld>
            <a:endParaRPr lang="en-US"/>
          </a:p>
        </p:txBody>
      </p:sp>
    </p:spTree>
    <p:extLst>
      <p:ext uri="{BB962C8B-B14F-4D97-AF65-F5344CB8AC3E}">
        <p14:creationId xmlns:p14="http://schemas.microsoft.com/office/powerpoint/2010/main" val="3316518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B7E8F0-931C-4E43-98D1-A3CD0E0034DC}" type="datetimeFigureOut">
              <a:rPr lang="en-US" smtClean="0"/>
              <a:t>1/31/2025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AEB063-7F11-4E3B-BA52-07405B1C2D95}" type="slidenum">
              <a:rPr lang="en-US" smtClean="0"/>
              <a:t>‹#›</a:t>
            </a:fld>
            <a:endParaRPr lang="en-US"/>
          </a:p>
        </p:txBody>
      </p:sp>
    </p:spTree>
    <p:extLst>
      <p:ext uri="{BB962C8B-B14F-4D97-AF65-F5344CB8AC3E}">
        <p14:creationId xmlns:p14="http://schemas.microsoft.com/office/powerpoint/2010/main" val="1862930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Tahoma" panose="020B0604030504040204" pitchFamily="34" charset="0"/>
                <a:ea typeface="Tahoma" panose="020B0604030504040204" pitchFamily="34" charset="0"/>
                <a:cs typeface="Tahoma" panose="020B0604030504040204" pitchFamily="34" charset="0"/>
              </a:rPr>
              <a:t>Be specific and direct in the title. Use the subtitle to give the specific context of the speech.</a:t>
            </a:r>
          </a:p>
          <a:p>
            <a:r>
              <a:rPr lang="en-US" sz="1200">
                <a:latin typeface="Tahoma" panose="020B0604030504040204" pitchFamily="34" charset="0"/>
                <a:ea typeface="Tahoma" panose="020B0604030504040204" pitchFamily="34" charset="0"/>
                <a:cs typeface="Tahoma" panose="020B0604030504040204" pitchFamily="34" charset="0"/>
              </a:rPr>
              <a:t>-The goal should be to capture the audience’s attention which can be done with a quote, a startling statistic, or fact.  It is not necessary to include this attention getter on the slide.</a:t>
            </a:r>
            <a:endParaRPr lang="en-US"/>
          </a:p>
        </p:txBody>
      </p:sp>
      <p:sp>
        <p:nvSpPr>
          <p:cNvPr id="4" name="Slide Number Placeholder 3"/>
          <p:cNvSpPr>
            <a:spLocks noGrp="1"/>
          </p:cNvSpPr>
          <p:nvPr>
            <p:ph type="sldNum" sz="quarter" idx="10"/>
          </p:nvPr>
        </p:nvSpPr>
        <p:spPr/>
        <p:txBody>
          <a:bodyPr/>
          <a:lstStyle/>
          <a:p>
            <a:fld id="{E6AEB063-7F11-4E3B-BA52-07405B1C2D95}" type="slidenum">
              <a:rPr lang="en-US" smtClean="0"/>
              <a:t>1</a:t>
            </a:fld>
            <a:endParaRPr lang="en-US"/>
          </a:p>
        </p:txBody>
      </p:sp>
    </p:spTree>
    <p:extLst>
      <p:ext uri="{BB962C8B-B14F-4D97-AF65-F5344CB8AC3E}">
        <p14:creationId xmlns:p14="http://schemas.microsoft.com/office/powerpoint/2010/main" val="3205455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Tahoma" panose="020B0604030504040204" pitchFamily="34" charset="0"/>
                <a:ea typeface="Tahoma" panose="020B0604030504040204" pitchFamily="34" charset="0"/>
                <a:cs typeface="Tahoma" panose="020B0604030504040204" pitchFamily="34" charset="0"/>
              </a:rPr>
              <a:t>Use the background points to post details that are not common knowledge, or that the audience will need to understand the context of the speech.</a:t>
            </a:r>
          </a:p>
          <a:p>
            <a:r>
              <a:rPr lang="en-US"/>
              <a:t>-Do not read these main points from the PowerPoint, instead elaborate on these points during the speech.</a:t>
            </a:r>
          </a:p>
        </p:txBody>
      </p:sp>
      <p:sp>
        <p:nvSpPr>
          <p:cNvPr id="4" name="Slide Number Placeholder 3"/>
          <p:cNvSpPr>
            <a:spLocks noGrp="1"/>
          </p:cNvSpPr>
          <p:nvPr>
            <p:ph type="sldNum" sz="quarter" idx="10"/>
          </p:nvPr>
        </p:nvSpPr>
        <p:spPr/>
        <p:txBody>
          <a:bodyPr/>
          <a:lstStyle/>
          <a:p>
            <a:fld id="{E6AEB063-7F11-4E3B-BA52-07405B1C2D95}" type="slidenum">
              <a:rPr lang="en-US" smtClean="0"/>
              <a:t>2</a:t>
            </a:fld>
            <a:endParaRPr lang="en-US"/>
          </a:p>
        </p:txBody>
      </p:sp>
    </p:spTree>
    <p:extLst>
      <p:ext uri="{BB962C8B-B14F-4D97-AF65-F5344CB8AC3E}">
        <p14:creationId xmlns:p14="http://schemas.microsoft.com/office/powerpoint/2010/main" val="2752401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atin typeface="Tahoma" panose="020B0604030504040204" pitchFamily="34" charset="0"/>
                <a:ea typeface="Tahoma" panose="020B0604030504040204" pitchFamily="34" charset="0"/>
                <a:cs typeface="Tahoma" panose="020B0604030504040204" pitchFamily="34" charset="0"/>
              </a:rPr>
              <a:t>The counterargument should be the most common argument against the topic.  The goal for this slide is to address the counterargument in such a way as to actually strengthen the original topic.  Be sure to address each piece of evidence against the topic.  As you address each piece of evidence elaborate on the text found on the slide.  Remember to transition to the final slide, the action step.</a:t>
            </a:r>
          </a:p>
          <a:p>
            <a:endParaRPr lang="en-US"/>
          </a:p>
        </p:txBody>
      </p:sp>
      <p:sp>
        <p:nvSpPr>
          <p:cNvPr id="4" name="Slide Number Placeholder 3"/>
          <p:cNvSpPr>
            <a:spLocks noGrp="1"/>
          </p:cNvSpPr>
          <p:nvPr>
            <p:ph type="sldNum" sz="quarter" idx="10"/>
          </p:nvPr>
        </p:nvSpPr>
        <p:spPr/>
        <p:txBody>
          <a:bodyPr/>
          <a:lstStyle/>
          <a:p>
            <a:fld id="{E6AEB063-7F11-4E3B-BA52-07405B1C2D95}" type="slidenum">
              <a:rPr lang="en-US" smtClean="0"/>
              <a:t>4</a:t>
            </a:fld>
            <a:endParaRPr lang="en-US"/>
          </a:p>
        </p:txBody>
      </p:sp>
    </p:spTree>
    <p:extLst>
      <p:ext uri="{BB962C8B-B14F-4D97-AF65-F5344CB8AC3E}">
        <p14:creationId xmlns:p14="http://schemas.microsoft.com/office/powerpoint/2010/main" val="3730541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53D1B-6E45-6E9F-5AEB-BE05A5114E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9413EF-7588-8EA1-2047-BD34F9869E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8F6C91-FA2A-1E44-92AA-3F6B5AA7EE3E}"/>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atin typeface="Tahoma" panose="020B0604030504040204" pitchFamily="34" charset="0"/>
                <a:ea typeface="Tahoma" panose="020B0604030504040204" pitchFamily="34" charset="0"/>
                <a:cs typeface="Tahoma" panose="020B0604030504040204" pitchFamily="34" charset="0"/>
              </a:rPr>
              <a:t>The counterargument should be the most common argument against the topic.  The goal for this slide is to address the counterargument in such a way as to actually strengthen the original topic.  Be sure to address each piece of evidence against the topic.  As you address each piece of evidence elaborate on the text found on the slide.  Remember to transition to the final slide, the action step.</a:t>
            </a:r>
          </a:p>
          <a:p>
            <a:endParaRPr lang="en-US"/>
          </a:p>
        </p:txBody>
      </p:sp>
      <p:sp>
        <p:nvSpPr>
          <p:cNvPr id="4" name="Slide Number Placeholder 3">
            <a:extLst>
              <a:ext uri="{FF2B5EF4-FFF2-40B4-BE49-F238E27FC236}">
                <a16:creationId xmlns:a16="http://schemas.microsoft.com/office/drawing/2014/main" id="{230AC779-CBB6-7CB9-CCDD-109689E660B6}"/>
              </a:ext>
            </a:extLst>
          </p:cNvPr>
          <p:cNvSpPr>
            <a:spLocks noGrp="1"/>
          </p:cNvSpPr>
          <p:nvPr>
            <p:ph type="sldNum" sz="quarter" idx="10"/>
          </p:nvPr>
        </p:nvSpPr>
        <p:spPr/>
        <p:txBody>
          <a:bodyPr/>
          <a:lstStyle/>
          <a:p>
            <a:fld id="{E6AEB063-7F11-4E3B-BA52-07405B1C2D95}" type="slidenum">
              <a:rPr lang="en-US" smtClean="0"/>
              <a:t>5</a:t>
            </a:fld>
            <a:endParaRPr lang="en-US"/>
          </a:p>
        </p:txBody>
      </p:sp>
    </p:spTree>
    <p:extLst>
      <p:ext uri="{BB962C8B-B14F-4D97-AF65-F5344CB8AC3E}">
        <p14:creationId xmlns:p14="http://schemas.microsoft.com/office/powerpoint/2010/main" val="4044281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288D52-47C6-267D-E4ED-24C4D3000C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2E9C998-7DBD-72B7-8DE4-0B335AAE51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820C7E-1BC8-93B5-7AB3-ECE4DAE026F2}"/>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atin typeface="Tahoma" panose="020B0604030504040204" pitchFamily="34" charset="0"/>
                <a:ea typeface="Tahoma" panose="020B0604030504040204" pitchFamily="34" charset="0"/>
                <a:cs typeface="Tahoma" panose="020B0604030504040204" pitchFamily="34" charset="0"/>
              </a:rPr>
              <a:t>The counterargument should be the most common argument against the topic.  The goal for this slide is to address the counterargument in such a way as to actually strengthen the original topic.  Be sure to address each piece of evidence against the topic.  As you address each piece of evidence elaborate on the text found on the slide.  Remember to transition to the final slide, the action step.</a:t>
            </a:r>
          </a:p>
          <a:p>
            <a:endParaRPr lang="en-US"/>
          </a:p>
        </p:txBody>
      </p:sp>
      <p:sp>
        <p:nvSpPr>
          <p:cNvPr id="4" name="Slide Number Placeholder 3">
            <a:extLst>
              <a:ext uri="{FF2B5EF4-FFF2-40B4-BE49-F238E27FC236}">
                <a16:creationId xmlns:a16="http://schemas.microsoft.com/office/drawing/2014/main" id="{737CA93B-E1EF-1D26-8B11-849D972F6CF2}"/>
              </a:ext>
            </a:extLst>
          </p:cNvPr>
          <p:cNvSpPr>
            <a:spLocks noGrp="1"/>
          </p:cNvSpPr>
          <p:nvPr>
            <p:ph type="sldNum" sz="quarter" idx="10"/>
          </p:nvPr>
        </p:nvSpPr>
        <p:spPr/>
        <p:txBody>
          <a:bodyPr/>
          <a:lstStyle/>
          <a:p>
            <a:fld id="{E6AEB063-7F11-4E3B-BA52-07405B1C2D95}" type="slidenum">
              <a:rPr lang="en-US" smtClean="0"/>
              <a:t>6</a:t>
            </a:fld>
            <a:endParaRPr lang="en-US"/>
          </a:p>
        </p:txBody>
      </p:sp>
    </p:spTree>
    <p:extLst>
      <p:ext uri="{BB962C8B-B14F-4D97-AF65-F5344CB8AC3E}">
        <p14:creationId xmlns:p14="http://schemas.microsoft.com/office/powerpoint/2010/main" val="1753318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81388F-6D01-4763-9497-2C5F78AF5477}"/>
              </a:ext>
            </a:extLst>
          </p:cNvPr>
          <p:cNvSpPr/>
          <p:nvPr userDrawn="1"/>
        </p:nvSpPr>
        <p:spPr>
          <a:xfrm>
            <a:off x="0" y="4818185"/>
            <a:ext cx="12192000" cy="20398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1" name="Freeform 6"/>
          <p:cNvSpPr/>
          <p:nvPr/>
        </p:nvSpPr>
        <p:spPr bwMode="ltGray">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lgn="ctr">
              <a:defRPr sz="5400" b="0"/>
            </a:lvl1pPr>
          </a:lstStyle>
          <a:p>
            <a:r>
              <a:rPr lang="en-US" noProof="0"/>
              <a:t>Click to edit Master title style</a:t>
            </a:r>
          </a:p>
        </p:txBody>
      </p:sp>
      <p:sp>
        <p:nvSpPr>
          <p:cNvPr id="3" name="Subtitle 2"/>
          <p:cNvSpPr>
            <a:spLocks noGrp="1"/>
          </p:cNvSpPr>
          <p:nvPr>
            <p:ph type="subTitle" idx="1"/>
          </p:nvPr>
        </p:nvSpPr>
        <p:spPr>
          <a:xfrm>
            <a:off x="810001" y="5280847"/>
            <a:ext cx="10572000" cy="434974"/>
          </a:xfrm>
        </p:spPr>
        <p:txBody>
          <a:bodyPr anchor="t">
            <a:no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4" name="Date Placeholder 3"/>
          <p:cNvSpPr>
            <a:spLocks noGrp="1"/>
          </p:cNvSpPr>
          <p:nvPr>
            <p:ph type="dt" sz="half" idx="10"/>
          </p:nvPr>
        </p:nvSpPr>
        <p:spPr/>
        <p:txBody>
          <a:bodyPr/>
          <a:lstStyle/>
          <a:p>
            <a:fld id="{FB7F6C47-B260-4BB6-8230-7D14D5CDE026}" type="datetimeFigureOut">
              <a:rPr lang="en-US" noProof="0" smtClean="0"/>
              <a:t>1/31/2025</a:t>
            </a:fld>
            <a:endParaRPr lang="en-US" noProof="0"/>
          </a:p>
        </p:txBody>
      </p:sp>
      <p:sp>
        <p:nvSpPr>
          <p:cNvPr id="5" name="Footer Placeholder 4"/>
          <p:cNvSpPr>
            <a:spLocks noGrp="1"/>
          </p:cNvSpPr>
          <p:nvPr>
            <p:ph type="ftr" sz="quarter" idx="11"/>
          </p:nvPr>
        </p:nvSpPr>
        <p:spPr/>
        <p:txBody>
          <a:bodyPr/>
          <a:lstStyle/>
          <a:p>
            <a:r>
              <a:rPr lang="en-US" noProof="0"/>
              <a:t>Add a footer </a:t>
            </a:r>
          </a:p>
        </p:txBody>
      </p:sp>
      <p:sp>
        <p:nvSpPr>
          <p:cNvPr id="6" name="Slide Number Placeholder 5"/>
          <p:cNvSpPr>
            <a:spLocks noGrp="1"/>
          </p:cNvSpPr>
          <p:nvPr>
            <p:ph type="sldNum" sz="quarter" idx="12"/>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2774326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ltGray">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606669"/>
            <a:ext cx="10561418" cy="3813527"/>
          </a:xfrm>
        </p:spPr>
        <p:txBody>
          <a:bodyPr anchor="ctr" anchorCtr="0"/>
          <a:lstStyle>
            <a:lvl1pPr algn="ctr">
              <a:defRPr sz="4800" b="0" cap="none"/>
            </a:lvl1pPr>
          </a:lstStyle>
          <a:p>
            <a:r>
              <a:rPr lang="en-US"/>
              <a:t>Click to edit Master title style</a:t>
            </a:r>
          </a:p>
        </p:txBody>
      </p:sp>
      <p:sp>
        <p:nvSpPr>
          <p:cNvPr id="3" name="Text Placeholder 2"/>
          <p:cNvSpPr>
            <a:spLocks noGrp="1"/>
          </p:cNvSpPr>
          <p:nvPr>
            <p:ph type="body" idx="1"/>
          </p:nvPr>
        </p:nvSpPr>
        <p:spPr>
          <a:xfrm>
            <a:off x="810000" y="5281201"/>
            <a:ext cx="10561418" cy="433955"/>
          </a:xfrm>
        </p:spPr>
        <p:txBody>
          <a:bodyPr anchor="ctr" anchorCtr="0">
            <a:noAutofit/>
          </a:bodyPr>
          <a:lstStyle>
            <a:lvl1pPr marL="0" indent="0" algn="r">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D4F5D18E-4241-429D-BEDB-6A7415C52F3D}"/>
              </a:ext>
            </a:extLst>
          </p:cNvPr>
          <p:cNvSpPr>
            <a:spLocks noGrp="1"/>
          </p:cNvSpPr>
          <p:nvPr>
            <p:ph type="dt" sz="half" idx="10"/>
          </p:nvPr>
        </p:nvSpPr>
        <p:spPr/>
        <p:txBody>
          <a:bodyPr/>
          <a:lstStyle/>
          <a:p>
            <a:fld id="{FB7F6C47-B260-4BB6-8230-7D14D5CDE026}" type="datetimeFigureOut">
              <a:rPr lang="en-US" noProof="0" smtClean="0"/>
              <a:t>1/31/2025</a:t>
            </a:fld>
            <a:endParaRPr lang="en-US" noProof="0"/>
          </a:p>
        </p:txBody>
      </p:sp>
      <p:sp>
        <p:nvSpPr>
          <p:cNvPr id="8" name="Footer Placeholder 7">
            <a:extLst>
              <a:ext uri="{FF2B5EF4-FFF2-40B4-BE49-F238E27FC236}">
                <a16:creationId xmlns:a16="http://schemas.microsoft.com/office/drawing/2014/main" id="{7F5CFD55-6AD5-4B7E-AC33-483174EF1EBD}"/>
              </a:ext>
            </a:extLst>
          </p:cNvPr>
          <p:cNvSpPr>
            <a:spLocks noGrp="1"/>
          </p:cNvSpPr>
          <p:nvPr>
            <p:ph type="ftr" sz="quarter" idx="11"/>
          </p:nvPr>
        </p:nvSpPr>
        <p:spPr/>
        <p:txBody>
          <a:bodyPr/>
          <a:lstStyle/>
          <a:p>
            <a:r>
              <a:rPr lang="en-US" noProof="0"/>
              <a:t>Add a footer</a:t>
            </a:r>
          </a:p>
        </p:txBody>
      </p:sp>
      <p:sp>
        <p:nvSpPr>
          <p:cNvPr id="9" name="Slide Number Placeholder 8">
            <a:extLst>
              <a:ext uri="{FF2B5EF4-FFF2-40B4-BE49-F238E27FC236}">
                <a16:creationId xmlns:a16="http://schemas.microsoft.com/office/drawing/2014/main" id="{514D43F5-DCFF-4B29-AC19-0BF28605BA8B}"/>
              </a:ext>
            </a:extLst>
          </p:cNvPr>
          <p:cNvSpPr>
            <a:spLocks noGrp="1"/>
          </p:cNvSpPr>
          <p:nvPr>
            <p:ph type="sldNum" sz="quarter" idx="12"/>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3576405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a:t>Click to edit Master title style</a:t>
            </a:r>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10">
            <a:extLst>
              <a:ext uri="{FF2B5EF4-FFF2-40B4-BE49-F238E27FC236}">
                <a16:creationId xmlns:a16="http://schemas.microsoft.com/office/drawing/2014/main" id="{B3473E37-6504-470F-92FA-792C3ACA4FEC}"/>
              </a:ext>
            </a:extLst>
          </p:cNvPr>
          <p:cNvSpPr>
            <a:spLocks noGrp="1"/>
          </p:cNvSpPr>
          <p:nvPr>
            <p:ph type="dt" sz="half" idx="10"/>
          </p:nvPr>
        </p:nvSpPr>
        <p:spPr/>
        <p:txBody>
          <a:bodyPr/>
          <a:lstStyle/>
          <a:p>
            <a:fld id="{FB7F6C47-B260-4BB6-8230-7D14D5CDE026}" type="datetimeFigureOut">
              <a:rPr lang="en-US" noProof="0" smtClean="0"/>
              <a:t>1/31/2025</a:t>
            </a:fld>
            <a:endParaRPr lang="en-US" noProof="0"/>
          </a:p>
        </p:txBody>
      </p:sp>
      <p:sp>
        <p:nvSpPr>
          <p:cNvPr id="12" name="Footer Placeholder 11">
            <a:extLst>
              <a:ext uri="{FF2B5EF4-FFF2-40B4-BE49-F238E27FC236}">
                <a16:creationId xmlns:a16="http://schemas.microsoft.com/office/drawing/2014/main" id="{7523DE74-18E2-4EF3-A1FC-8A32CCFE2666}"/>
              </a:ext>
            </a:extLst>
          </p:cNvPr>
          <p:cNvSpPr>
            <a:spLocks noGrp="1"/>
          </p:cNvSpPr>
          <p:nvPr>
            <p:ph type="ftr" sz="quarter" idx="11"/>
          </p:nvPr>
        </p:nvSpPr>
        <p:spPr/>
        <p:txBody>
          <a:bodyPr/>
          <a:lstStyle/>
          <a:p>
            <a:r>
              <a:rPr lang="en-US" noProof="0"/>
              <a:t>Add a footer</a:t>
            </a:r>
          </a:p>
        </p:txBody>
      </p:sp>
      <p:sp>
        <p:nvSpPr>
          <p:cNvPr id="13" name="Slide Number Placeholder 12">
            <a:extLst>
              <a:ext uri="{FF2B5EF4-FFF2-40B4-BE49-F238E27FC236}">
                <a16:creationId xmlns:a16="http://schemas.microsoft.com/office/drawing/2014/main" id="{51B4AF82-5505-4A7E-AA81-139F21451D9A}"/>
              </a:ext>
            </a:extLst>
          </p:cNvPr>
          <p:cNvSpPr>
            <a:spLocks noGrp="1"/>
          </p:cNvSpPr>
          <p:nvPr>
            <p:ph type="sldNum" sz="quarter" idx="12"/>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33550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noProof="0"/>
              <a:t>Click to edit Master title style</a:t>
            </a:r>
          </a:p>
        </p:txBody>
      </p:sp>
      <p:sp>
        <p:nvSpPr>
          <p:cNvPr id="7" name="Date Placeholder 6">
            <a:extLst>
              <a:ext uri="{FF2B5EF4-FFF2-40B4-BE49-F238E27FC236}">
                <a16:creationId xmlns:a16="http://schemas.microsoft.com/office/drawing/2014/main" id="{93AF03C3-E3F3-4845-8D9E-9BD2A676707E}"/>
              </a:ext>
            </a:extLst>
          </p:cNvPr>
          <p:cNvSpPr>
            <a:spLocks noGrp="1"/>
          </p:cNvSpPr>
          <p:nvPr>
            <p:ph type="dt" sz="half" idx="10"/>
          </p:nvPr>
        </p:nvSpPr>
        <p:spPr/>
        <p:txBody>
          <a:bodyPr/>
          <a:lstStyle/>
          <a:p>
            <a:fld id="{FB7F6C47-B260-4BB6-8230-7D14D5CDE026}" type="datetimeFigureOut">
              <a:rPr lang="en-US" noProof="0" smtClean="0"/>
              <a:t>1/31/2025</a:t>
            </a:fld>
            <a:endParaRPr lang="en-US" noProof="0"/>
          </a:p>
        </p:txBody>
      </p:sp>
      <p:sp>
        <p:nvSpPr>
          <p:cNvPr id="8" name="Footer Placeholder 7">
            <a:extLst>
              <a:ext uri="{FF2B5EF4-FFF2-40B4-BE49-F238E27FC236}">
                <a16:creationId xmlns:a16="http://schemas.microsoft.com/office/drawing/2014/main" id="{DB9C7230-29FF-42F2-A662-1BC1D19C5003}"/>
              </a:ext>
            </a:extLst>
          </p:cNvPr>
          <p:cNvSpPr>
            <a:spLocks noGrp="1"/>
          </p:cNvSpPr>
          <p:nvPr>
            <p:ph type="ftr" sz="quarter" idx="11"/>
          </p:nvPr>
        </p:nvSpPr>
        <p:spPr/>
        <p:txBody>
          <a:bodyPr/>
          <a:lstStyle/>
          <a:p>
            <a:r>
              <a:rPr lang="en-US" noProof="0"/>
              <a:t>Add a footer</a:t>
            </a:r>
          </a:p>
        </p:txBody>
      </p:sp>
      <p:sp>
        <p:nvSpPr>
          <p:cNvPr id="9" name="Slide Number Placeholder 8">
            <a:extLst>
              <a:ext uri="{FF2B5EF4-FFF2-40B4-BE49-F238E27FC236}">
                <a16:creationId xmlns:a16="http://schemas.microsoft.com/office/drawing/2014/main" id="{99EBD02D-5A68-4A14-892F-DE4953F2E3DD}"/>
              </a:ext>
            </a:extLst>
          </p:cNvPr>
          <p:cNvSpPr>
            <a:spLocks noGrp="1"/>
          </p:cNvSpPr>
          <p:nvPr>
            <p:ph type="sldNum" sz="quarter" idx="12"/>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1898126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76D14D8-4D13-4DFE-938B-B710F891BBA2}"/>
              </a:ext>
            </a:extLst>
          </p:cNvPr>
          <p:cNvSpPr>
            <a:spLocks noGrp="1"/>
          </p:cNvSpPr>
          <p:nvPr>
            <p:ph type="dt" sz="half" idx="10"/>
          </p:nvPr>
        </p:nvSpPr>
        <p:spPr/>
        <p:txBody>
          <a:bodyPr/>
          <a:lstStyle/>
          <a:p>
            <a:fld id="{FB7F6C47-B260-4BB6-8230-7D14D5CDE026}" type="datetimeFigureOut">
              <a:rPr lang="en-US" noProof="0" smtClean="0"/>
              <a:t>1/31/2025</a:t>
            </a:fld>
            <a:endParaRPr lang="en-US" noProof="0"/>
          </a:p>
        </p:txBody>
      </p:sp>
      <p:sp>
        <p:nvSpPr>
          <p:cNvPr id="6" name="Footer Placeholder 5">
            <a:extLst>
              <a:ext uri="{FF2B5EF4-FFF2-40B4-BE49-F238E27FC236}">
                <a16:creationId xmlns:a16="http://schemas.microsoft.com/office/drawing/2014/main" id="{6864B8A5-6021-4208-A587-B45576E66D48}"/>
              </a:ext>
            </a:extLst>
          </p:cNvPr>
          <p:cNvSpPr>
            <a:spLocks noGrp="1"/>
          </p:cNvSpPr>
          <p:nvPr>
            <p:ph type="ftr" sz="quarter" idx="11"/>
          </p:nvPr>
        </p:nvSpPr>
        <p:spPr/>
        <p:txBody>
          <a:bodyPr/>
          <a:lstStyle/>
          <a:p>
            <a:r>
              <a:rPr lang="en-US" noProof="0"/>
              <a:t>Add a footer</a:t>
            </a:r>
          </a:p>
        </p:txBody>
      </p:sp>
      <p:sp>
        <p:nvSpPr>
          <p:cNvPr id="7" name="Slide Number Placeholder 6">
            <a:extLst>
              <a:ext uri="{FF2B5EF4-FFF2-40B4-BE49-F238E27FC236}">
                <a16:creationId xmlns:a16="http://schemas.microsoft.com/office/drawing/2014/main" id="{53C96ABC-E632-4853-B7CC-A2FB4B7CF144}"/>
              </a:ext>
            </a:extLst>
          </p:cNvPr>
          <p:cNvSpPr>
            <a:spLocks noGrp="1"/>
          </p:cNvSpPr>
          <p:nvPr>
            <p:ph type="sldNum" sz="quarter" idx="12"/>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3340365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ltGray">
          <a:xfrm>
            <a:off x="1073151" y="446087"/>
            <a:ext cx="3547533" cy="2838449"/>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ffectLst>
            <a:innerShdw blurRad="114300">
              <a:prstClr val="black"/>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2576512"/>
          </a:xfrm>
        </p:spPr>
        <p:txBody>
          <a:bodyPr anchor="ctr" anchorCtr="0"/>
          <a:lstStyle>
            <a:lvl1pPr algn="l">
              <a:defRPr sz="4000" b="0"/>
            </a:lvl1pPr>
          </a:lstStyle>
          <a:p>
            <a:r>
              <a:rPr lang="en-US" noProof="0"/>
              <a:t>Click to edit Master title style</a:t>
            </a:r>
          </a:p>
        </p:txBody>
      </p:sp>
      <p:sp>
        <p:nvSpPr>
          <p:cNvPr id="3" name="Content Placeholder 2"/>
          <p:cNvSpPr>
            <a:spLocks noGrp="1"/>
          </p:cNvSpPr>
          <p:nvPr>
            <p:ph idx="1" hasCustomPrompt="1"/>
          </p:nvPr>
        </p:nvSpPr>
        <p:spPr>
          <a:xfrm>
            <a:off x="4855633" y="446088"/>
            <a:ext cx="6252633" cy="5414963"/>
          </a:xfrm>
        </p:spPr>
        <p:txBody>
          <a:bodyPr>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3"/>
          <p:cNvSpPr>
            <a:spLocks noGrp="1"/>
          </p:cNvSpPr>
          <p:nvPr>
            <p:ph type="body" sz="half" idx="2" hasCustomPrompt="1"/>
          </p:nvPr>
        </p:nvSpPr>
        <p:spPr>
          <a:xfrm>
            <a:off x="1073151" y="3022600"/>
            <a:ext cx="3547533" cy="2838449"/>
          </a:xfrm>
        </p:spPr>
        <p:txBody>
          <a:bodyPr>
            <a:normAutofit/>
          </a:bodyPr>
          <a:lstStyle>
            <a:lvl1pPr marL="0" indent="0">
              <a:buNone/>
              <a:defRPr sz="2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8" name="Date Placeholder 7">
            <a:extLst>
              <a:ext uri="{FF2B5EF4-FFF2-40B4-BE49-F238E27FC236}">
                <a16:creationId xmlns:a16="http://schemas.microsoft.com/office/drawing/2014/main" id="{CBF97433-9C09-4B71-A1E0-24F75011D99C}"/>
              </a:ext>
            </a:extLst>
          </p:cNvPr>
          <p:cNvSpPr>
            <a:spLocks noGrp="1"/>
          </p:cNvSpPr>
          <p:nvPr>
            <p:ph type="dt" sz="half" idx="10"/>
          </p:nvPr>
        </p:nvSpPr>
        <p:spPr/>
        <p:txBody>
          <a:bodyPr/>
          <a:lstStyle/>
          <a:p>
            <a:fld id="{FB7F6C47-B260-4BB6-8230-7D14D5CDE026}" type="datetimeFigureOut">
              <a:rPr lang="en-US" noProof="0" smtClean="0"/>
              <a:t>1/31/2025</a:t>
            </a:fld>
            <a:endParaRPr lang="en-US" noProof="0"/>
          </a:p>
        </p:txBody>
      </p:sp>
      <p:sp>
        <p:nvSpPr>
          <p:cNvPr id="9" name="Footer Placeholder 8">
            <a:extLst>
              <a:ext uri="{FF2B5EF4-FFF2-40B4-BE49-F238E27FC236}">
                <a16:creationId xmlns:a16="http://schemas.microsoft.com/office/drawing/2014/main" id="{46EDA271-FE91-46E6-ABB5-0A3AD2448B21}"/>
              </a:ext>
            </a:extLst>
          </p:cNvPr>
          <p:cNvSpPr>
            <a:spLocks noGrp="1"/>
          </p:cNvSpPr>
          <p:nvPr>
            <p:ph type="ftr" sz="quarter" idx="11"/>
          </p:nvPr>
        </p:nvSpPr>
        <p:spPr/>
        <p:txBody>
          <a:bodyPr/>
          <a:lstStyle/>
          <a:p>
            <a:r>
              <a:rPr lang="en-US" noProof="0"/>
              <a:t>Add a footer</a:t>
            </a:r>
          </a:p>
        </p:txBody>
      </p:sp>
      <p:sp>
        <p:nvSpPr>
          <p:cNvPr id="10" name="Slide Number Placeholder 9">
            <a:extLst>
              <a:ext uri="{FF2B5EF4-FFF2-40B4-BE49-F238E27FC236}">
                <a16:creationId xmlns:a16="http://schemas.microsoft.com/office/drawing/2014/main" id="{C44DCFF3-B944-4C24-A12C-689D1FF794E8}"/>
              </a:ext>
            </a:extLst>
          </p:cNvPr>
          <p:cNvSpPr>
            <a:spLocks noGrp="1"/>
          </p:cNvSpPr>
          <p:nvPr>
            <p:ph type="sldNum" sz="quarter" idx="12"/>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3105611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ltGray">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a:effectLst>
            <a:innerShdw blurRad="114300">
              <a:prstClr val="black"/>
            </a:innerShdw>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ctr" anchorCtr="0"/>
          <a:lstStyle>
            <a:lvl1pPr algn="l">
              <a:defRPr sz="4000" b="0" cap="none"/>
            </a:lvl1pPr>
          </a:lstStyle>
          <a:p>
            <a:r>
              <a:rPr lang="en-US" noProof="0"/>
              <a:t>Click to edit Master title style</a:t>
            </a:r>
          </a:p>
        </p:txBody>
      </p:sp>
      <p:sp>
        <p:nvSpPr>
          <p:cNvPr id="3" name="Text Placeholder 2"/>
          <p:cNvSpPr>
            <a:spLocks noGrp="1"/>
          </p:cNvSpPr>
          <p:nvPr>
            <p:ph type="body" idx="1" hasCustomPrompt="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Edit Master text styles</a:t>
            </a:r>
          </a:p>
        </p:txBody>
      </p:sp>
      <p:sp>
        <p:nvSpPr>
          <p:cNvPr id="9" name="Text Placeholder 5"/>
          <p:cNvSpPr>
            <a:spLocks noGrp="1"/>
          </p:cNvSpPr>
          <p:nvPr>
            <p:ph type="body" sz="quarter" idx="16" hasCustomPrompt="1"/>
          </p:nvPr>
        </p:nvSpPr>
        <p:spPr>
          <a:xfrm>
            <a:off x="7574642" y="1081456"/>
            <a:ext cx="3810001" cy="4075465"/>
          </a:xfrm>
        </p:spPr>
        <p:txBody>
          <a:bodyPr anchor="t" anchorCtr="0">
            <a:normAutofit/>
          </a:bodyPr>
          <a:lstStyle>
            <a:lvl1pPr marL="0" indent="0" algn="l">
              <a:buFontTx/>
              <a:buNone/>
              <a:defRPr sz="2800"/>
            </a:lvl1pPr>
          </a:lstStyle>
          <a:p>
            <a:pPr lvl="0"/>
            <a:r>
              <a:rPr lang="en-US" noProof="0"/>
              <a:t>Edit Master text styles</a:t>
            </a:r>
          </a:p>
        </p:txBody>
      </p:sp>
      <p:sp>
        <p:nvSpPr>
          <p:cNvPr id="7" name="Date Placeholder 6">
            <a:extLst>
              <a:ext uri="{FF2B5EF4-FFF2-40B4-BE49-F238E27FC236}">
                <a16:creationId xmlns:a16="http://schemas.microsoft.com/office/drawing/2014/main" id="{7964F81E-11BA-4BB3-AC2C-0A729DC676E6}"/>
              </a:ext>
            </a:extLst>
          </p:cNvPr>
          <p:cNvSpPr>
            <a:spLocks noGrp="1"/>
          </p:cNvSpPr>
          <p:nvPr>
            <p:ph type="dt" sz="half" idx="17"/>
          </p:nvPr>
        </p:nvSpPr>
        <p:spPr/>
        <p:txBody>
          <a:bodyPr/>
          <a:lstStyle/>
          <a:p>
            <a:fld id="{FB7F6C47-B260-4BB6-8230-7D14D5CDE026}" type="datetimeFigureOut">
              <a:rPr lang="en-US" noProof="0" smtClean="0"/>
              <a:t>1/31/2025</a:t>
            </a:fld>
            <a:endParaRPr lang="en-US" noProof="0"/>
          </a:p>
        </p:txBody>
      </p:sp>
      <p:sp>
        <p:nvSpPr>
          <p:cNvPr id="10" name="Footer Placeholder 9">
            <a:extLst>
              <a:ext uri="{FF2B5EF4-FFF2-40B4-BE49-F238E27FC236}">
                <a16:creationId xmlns:a16="http://schemas.microsoft.com/office/drawing/2014/main" id="{F93A4488-E8DE-4FEB-88F9-B37F95CC838A}"/>
              </a:ext>
            </a:extLst>
          </p:cNvPr>
          <p:cNvSpPr>
            <a:spLocks noGrp="1"/>
          </p:cNvSpPr>
          <p:nvPr>
            <p:ph type="ftr" sz="quarter" idx="18"/>
          </p:nvPr>
        </p:nvSpPr>
        <p:spPr/>
        <p:txBody>
          <a:bodyPr/>
          <a:lstStyle/>
          <a:p>
            <a:r>
              <a:rPr lang="en-US" noProof="0"/>
              <a:t>Add a footer</a:t>
            </a:r>
          </a:p>
        </p:txBody>
      </p:sp>
      <p:sp>
        <p:nvSpPr>
          <p:cNvPr id="11" name="Slide Number Placeholder 10">
            <a:extLst>
              <a:ext uri="{FF2B5EF4-FFF2-40B4-BE49-F238E27FC236}">
                <a16:creationId xmlns:a16="http://schemas.microsoft.com/office/drawing/2014/main" id="{DF909D08-1E53-42D5-954B-F61B5083645D}"/>
              </a:ext>
            </a:extLst>
          </p:cNvPr>
          <p:cNvSpPr>
            <a:spLocks noGrp="1"/>
          </p:cNvSpPr>
          <p:nvPr>
            <p:ph type="sldNum" sz="quarter" idx="19"/>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4140964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ltGray">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a:effectLst>
            <a:innerShdw blurRad="114300">
              <a:prstClr val="black"/>
            </a:innerShdw>
          </a:effectLst>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nchor="ctr" anchorCtr="0"/>
          <a:lstStyle>
            <a:lvl1pPr algn="l">
              <a:defRPr sz="4000" b="0"/>
            </a:lvl1pPr>
          </a:lstStyle>
          <a:p>
            <a:r>
              <a:rPr lang="en-US" noProof="0"/>
              <a:t>Click to edit Master title style</a:t>
            </a:r>
          </a:p>
        </p:txBody>
      </p:sp>
      <p:sp>
        <p:nvSpPr>
          <p:cNvPr id="6" name="Text Placeholder 5"/>
          <p:cNvSpPr>
            <a:spLocks noGrp="1"/>
          </p:cNvSpPr>
          <p:nvPr>
            <p:ph type="body" sz="quarter" idx="16" hasCustomPrompt="1"/>
          </p:nvPr>
        </p:nvSpPr>
        <p:spPr>
          <a:xfrm>
            <a:off x="6156000" y="2286000"/>
            <a:ext cx="4880300" cy="2295525"/>
          </a:xfrm>
        </p:spPr>
        <p:txBody>
          <a:bodyPr anchor="ctr" anchorCtr="0">
            <a:normAutofit/>
          </a:bodyPr>
          <a:lstStyle>
            <a:lvl1pPr marL="0" indent="0" algn="ctr">
              <a:buFontTx/>
              <a:buNone/>
              <a:defRPr sz="2800"/>
            </a:lvl1pPr>
          </a:lstStyle>
          <a:p>
            <a:pPr lvl="0"/>
            <a:r>
              <a:rPr lang="en-US" noProof="0"/>
              <a:t>Edit Master text styles</a:t>
            </a:r>
          </a:p>
        </p:txBody>
      </p:sp>
      <p:sp>
        <p:nvSpPr>
          <p:cNvPr id="5" name="Date Placeholder 4">
            <a:extLst>
              <a:ext uri="{FF2B5EF4-FFF2-40B4-BE49-F238E27FC236}">
                <a16:creationId xmlns:a16="http://schemas.microsoft.com/office/drawing/2014/main" id="{52142ECB-4FB1-4B01-80F3-04208C781B16}"/>
              </a:ext>
            </a:extLst>
          </p:cNvPr>
          <p:cNvSpPr>
            <a:spLocks noGrp="1"/>
          </p:cNvSpPr>
          <p:nvPr>
            <p:ph type="dt" sz="half" idx="17"/>
          </p:nvPr>
        </p:nvSpPr>
        <p:spPr/>
        <p:txBody>
          <a:bodyPr/>
          <a:lstStyle/>
          <a:p>
            <a:fld id="{FB7F6C47-B260-4BB6-8230-7D14D5CDE026}" type="datetimeFigureOut">
              <a:rPr lang="en-US" noProof="0" smtClean="0"/>
              <a:t>1/31/2025</a:t>
            </a:fld>
            <a:endParaRPr lang="en-US" noProof="0"/>
          </a:p>
        </p:txBody>
      </p:sp>
      <p:sp>
        <p:nvSpPr>
          <p:cNvPr id="7" name="Footer Placeholder 6">
            <a:extLst>
              <a:ext uri="{FF2B5EF4-FFF2-40B4-BE49-F238E27FC236}">
                <a16:creationId xmlns:a16="http://schemas.microsoft.com/office/drawing/2014/main" id="{776F215A-F354-440E-A263-A920F5950831}"/>
              </a:ext>
            </a:extLst>
          </p:cNvPr>
          <p:cNvSpPr>
            <a:spLocks noGrp="1"/>
          </p:cNvSpPr>
          <p:nvPr>
            <p:ph type="ftr" sz="quarter" idx="18"/>
          </p:nvPr>
        </p:nvSpPr>
        <p:spPr/>
        <p:txBody>
          <a:bodyPr/>
          <a:lstStyle/>
          <a:p>
            <a:r>
              <a:rPr lang="en-US" noProof="0"/>
              <a:t>Add a footer</a:t>
            </a:r>
          </a:p>
        </p:txBody>
      </p:sp>
      <p:sp>
        <p:nvSpPr>
          <p:cNvPr id="8" name="Slide Number Placeholder 7">
            <a:extLst>
              <a:ext uri="{FF2B5EF4-FFF2-40B4-BE49-F238E27FC236}">
                <a16:creationId xmlns:a16="http://schemas.microsoft.com/office/drawing/2014/main" id="{E90FC50C-9C02-4BD6-9CBE-6880E1297783}"/>
              </a:ext>
            </a:extLst>
          </p:cNvPr>
          <p:cNvSpPr>
            <a:spLocks noGrp="1"/>
          </p:cNvSpPr>
          <p:nvPr>
            <p:ph type="sldNum" sz="quarter" idx="19"/>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316846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ltGray">
          <a:xfrm>
            <a:off x="7669651" y="0"/>
            <a:ext cx="4522349" cy="5861051"/>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ffectLst>
            <a:innerShdw blurRad="63500" dist="50800" dir="81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3754460" cy="5134798"/>
          </a:xfrm>
        </p:spPr>
        <p:txBody>
          <a:bodyPr vert="horz" anchor="ctr" anchorCtr="1"/>
          <a:lstStyle>
            <a:lvl1pPr algn="l">
              <a:defRPr b="0"/>
            </a:lvl1pPr>
          </a:lstStyle>
          <a:p>
            <a:r>
              <a:rPr lang="en-US" noProof="0"/>
              <a:t>Click to edit Master title style</a:t>
            </a:r>
          </a:p>
        </p:txBody>
      </p:sp>
      <p:sp>
        <p:nvSpPr>
          <p:cNvPr id="3" name="Vertical Text Placeholder 2"/>
          <p:cNvSpPr>
            <a:spLocks noGrp="1"/>
          </p:cNvSpPr>
          <p:nvPr>
            <p:ph type="body" orient="vert" idx="1" hasCustomPrompt="1"/>
          </p:nvPr>
        </p:nvSpPr>
        <p:spPr>
          <a:xfrm>
            <a:off x="810001" y="446089"/>
            <a:ext cx="6611540" cy="5414962"/>
          </a:xfrm>
        </p:spPr>
        <p:txBody>
          <a:bodyPr vert="horz" anchor="ctr" anchorCtr="1"/>
          <a:lstStyle>
            <a:lvl1pPr algn="ctr">
              <a:defRPr/>
            </a:lvl1pPr>
            <a:lvl2pPr algn="ctr">
              <a:defRPr/>
            </a:lvl2pPr>
            <a:lvl3pPr algn="ctr">
              <a:defRPr/>
            </a:lvl3pPr>
            <a:lvl4pPr algn="ctr">
              <a:defRPr/>
            </a:lvl4pPr>
            <a:lvl5pPr algn="ctr">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a:extLst>
              <a:ext uri="{FF2B5EF4-FFF2-40B4-BE49-F238E27FC236}">
                <a16:creationId xmlns:a16="http://schemas.microsoft.com/office/drawing/2014/main" id="{9D7128B4-F868-4384-A8AA-473DA3516902}"/>
              </a:ext>
            </a:extLst>
          </p:cNvPr>
          <p:cNvSpPr>
            <a:spLocks noGrp="1"/>
          </p:cNvSpPr>
          <p:nvPr>
            <p:ph type="dt" sz="half" idx="10"/>
          </p:nvPr>
        </p:nvSpPr>
        <p:spPr/>
        <p:txBody>
          <a:bodyPr/>
          <a:lstStyle/>
          <a:p>
            <a:fld id="{FB7F6C47-B260-4BB6-8230-7D14D5CDE026}" type="datetimeFigureOut">
              <a:rPr lang="en-US" noProof="0" smtClean="0"/>
              <a:t>1/31/2025</a:t>
            </a:fld>
            <a:endParaRPr lang="en-US" noProof="0"/>
          </a:p>
        </p:txBody>
      </p:sp>
      <p:sp>
        <p:nvSpPr>
          <p:cNvPr id="8" name="Footer Placeholder 7">
            <a:extLst>
              <a:ext uri="{FF2B5EF4-FFF2-40B4-BE49-F238E27FC236}">
                <a16:creationId xmlns:a16="http://schemas.microsoft.com/office/drawing/2014/main" id="{84FF940D-9281-4C2A-BA62-E5854A11F99B}"/>
              </a:ext>
            </a:extLst>
          </p:cNvPr>
          <p:cNvSpPr>
            <a:spLocks noGrp="1"/>
          </p:cNvSpPr>
          <p:nvPr>
            <p:ph type="ftr" sz="quarter" idx="11"/>
          </p:nvPr>
        </p:nvSpPr>
        <p:spPr/>
        <p:txBody>
          <a:bodyPr/>
          <a:lstStyle/>
          <a:p>
            <a:r>
              <a:rPr lang="en-US" noProof="0"/>
              <a:t>Add a footer</a:t>
            </a:r>
          </a:p>
        </p:txBody>
      </p:sp>
      <p:sp>
        <p:nvSpPr>
          <p:cNvPr id="9" name="Slide Number Placeholder 8">
            <a:extLst>
              <a:ext uri="{FF2B5EF4-FFF2-40B4-BE49-F238E27FC236}">
                <a16:creationId xmlns:a16="http://schemas.microsoft.com/office/drawing/2014/main" id="{5FB1454F-842C-4F51-A7E7-0335B2FB16F1}"/>
              </a:ext>
            </a:extLst>
          </p:cNvPr>
          <p:cNvSpPr>
            <a:spLocks noGrp="1"/>
          </p:cNvSpPr>
          <p:nvPr>
            <p:ph type="sldNum" sz="quarter" idx="12"/>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1183694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a:t>Click to edit Master title style</a:t>
            </a:r>
          </a:p>
        </p:txBody>
      </p:sp>
      <p:sp>
        <p:nvSpPr>
          <p:cNvPr id="4" name="Content Placeholder 3"/>
          <p:cNvSpPr>
            <a:spLocks noGrp="1"/>
          </p:cNvSpPr>
          <p:nvPr>
            <p:ph sz="half" idx="2"/>
          </p:nvPr>
        </p:nvSpPr>
        <p:spPr>
          <a:xfrm>
            <a:off x="6187415" y="2222287"/>
            <a:ext cx="5194583" cy="3638764"/>
          </a:xfrm>
          <a:noFill/>
          <a:ln w="25400">
            <a:gradFill>
              <a:gsLst>
                <a:gs pos="50000">
                  <a:schemeClr val="bg2"/>
                </a:gs>
                <a:gs pos="0">
                  <a:schemeClr val="bg2"/>
                </a:gs>
                <a:gs pos="100000">
                  <a:schemeClr val="accent1"/>
                </a:gs>
              </a:gsLst>
              <a:lin ang="5400000" scaled="1"/>
            </a:gradFill>
          </a:ln>
          <a:effectLst>
            <a:outerShdw blurRad="63500" sx="102000" sy="102000" algn="ctr" rotWithShape="0">
              <a:prstClr val="black">
                <a:alpha val="40000"/>
              </a:prstClr>
            </a:outerShdw>
          </a:effectLst>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2">
            <a:extLst>
              <a:ext uri="{FF2B5EF4-FFF2-40B4-BE49-F238E27FC236}">
                <a16:creationId xmlns:a16="http://schemas.microsoft.com/office/drawing/2014/main" id="{2A4059F8-A688-4FFE-AA79-3B6D811FA987}"/>
              </a:ext>
            </a:extLst>
          </p:cNvPr>
          <p:cNvSpPr>
            <a:spLocks noGrp="1"/>
          </p:cNvSpPr>
          <p:nvPr>
            <p:ph sz="half" idx="1"/>
          </p:nvPr>
        </p:nvSpPr>
        <p:spPr>
          <a:xfrm>
            <a:off x="838200" y="2222287"/>
            <a:ext cx="5181600" cy="36387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FC3AB4A3-AE75-4D00-9BE1-AF3996C6B77E}"/>
              </a:ext>
            </a:extLst>
          </p:cNvPr>
          <p:cNvSpPr>
            <a:spLocks noGrp="1"/>
          </p:cNvSpPr>
          <p:nvPr>
            <p:ph type="dt" sz="half" idx="10"/>
          </p:nvPr>
        </p:nvSpPr>
        <p:spPr/>
        <p:txBody>
          <a:bodyPr/>
          <a:lstStyle/>
          <a:p>
            <a:fld id="{FB7F6C47-B260-4BB6-8230-7D14D5CDE026}" type="datetimeFigureOut">
              <a:rPr lang="en-US" noProof="0" smtClean="0"/>
              <a:t>1/31/2025</a:t>
            </a:fld>
            <a:endParaRPr lang="en-US" noProof="0"/>
          </a:p>
        </p:txBody>
      </p:sp>
      <p:sp>
        <p:nvSpPr>
          <p:cNvPr id="10" name="Footer Placeholder 9">
            <a:extLst>
              <a:ext uri="{FF2B5EF4-FFF2-40B4-BE49-F238E27FC236}">
                <a16:creationId xmlns:a16="http://schemas.microsoft.com/office/drawing/2014/main" id="{9471F3C4-BAAF-4391-B574-8E340EDA39E9}"/>
              </a:ext>
            </a:extLst>
          </p:cNvPr>
          <p:cNvSpPr>
            <a:spLocks noGrp="1"/>
          </p:cNvSpPr>
          <p:nvPr>
            <p:ph type="ftr" sz="quarter" idx="11"/>
          </p:nvPr>
        </p:nvSpPr>
        <p:spPr/>
        <p:txBody>
          <a:bodyPr/>
          <a:lstStyle/>
          <a:p>
            <a:r>
              <a:rPr lang="en-US" noProof="0"/>
              <a:t>Add a footer</a:t>
            </a:r>
          </a:p>
        </p:txBody>
      </p:sp>
      <p:sp>
        <p:nvSpPr>
          <p:cNvPr id="11" name="Slide Number Placeholder 10">
            <a:extLst>
              <a:ext uri="{FF2B5EF4-FFF2-40B4-BE49-F238E27FC236}">
                <a16:creationId xmlns:a16="http://schemas.microsoft.com/office/drawing/2014/main" id="{FB8DD71F-FEC6-4AB5-974A-FD2B82A7BEE5}"/>
              </a:ext>
            </a:extLst>
          </p:cNvPr>
          <p:cNvSpPr>
            <a:spLocks noGrp="1"/>
          </p:cNvSpPr>
          <p:nvPr>
            <p:ph type="sldNum" sz="quarter" idx="12"/>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2364910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Content Only ">
    <p:spTree>
      <p:nvGrpSpPr>
        <p:cNvPr id="1" name=""/>
        <p:cNvGrpSpPr/>
        <p:nvPr/>
      </p:nvGrpSpPr>
      <p:grpSpPr>
        <a:xfrm>
          <a:off x="0" y="0"/>
          <a:ext cx="0" cy="0"/>
          <a:chOff x="0" y="0"/>
          <a:chExt cx="0" cy="0"/>
        </a:xfrm>
      </p:grpSpPr>
      <p:sp>
        <p:nvSpPr>
          <p:cNvPr id="10" name="Freeform 7"/>
          <p:cNvSpPr/>
          <p:nvPr/>
        </p:nvSpPr>
        <p:spPr bwMode="ltGray">
          <a:xfrm>
            <a:off x="0" y="1"/>
            <a:ext cx="12192000" cy="6251330"/>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51514" y="451513"/>
            <a:ext cx="11288972" cy="5149187"/>
          </a:xfrm>
        </p:spPr>
        <p:txBody>
          <a:bodyPr anchor="ctr" anchorCtr="0"/>
          <a:lstStyle>
            <a:lvl1pPr algn="ctr">
              <a:defRPr sz="4800" b="0" cap="none"/>
            </a:lvl1pPr>
          </a:lstStyle>
          <a:p>
            <a:r>
              <a:rPr lang="en-US"/>
              <a:t>Click to edit Master title style</a:t>
            </a:r>
          </a:p>
        </p:txBody>
      </p:sp>
      <p:sp>
        <p:nvSpPr>
          <p:cNvPr id="3" name="Date Placeholder 2">
            <a:extLst>
              <a:ext uri="{FF2B5EF4-FFF2-40B4-BE49-F238E27FC236}">
                <a16:creationId xmlns:a16="http://schemas.microsoft.com/office/drawing/2014/main" id="{C740B6DF-7478-4740-A710-DA5E9EBA7CBF}"/>
              </a:ext>
            </a:extLst>
          </p:cNvPr>
          <p:cNvSpPr>
            <a:spLocks noGrp="1"/>
          </p:cNvSpPr>
          <p:nvPr>
            <p:ph type="dt" sz="half" idx="10"/>
          </p:nvPr>
        </p:nvSpPr>
        <p:spPr/>
        <p:txBody>
          <a:bodyPr/>
          <a:lstStyle/>
          <a:p>
            <a:fld id="{FB7F6C47-B260-4BB6-8230-7D14D5CDE026}" type="datetimeFigureOut">
              <a:rPr lang="en-US" noProof="0" smtClean="0"/>
              <a:t>1/31/2025</a:t>
            </a:fld>
            <a:endParaRPr lang="en-US" noProof="0"/>
          </a:p>
        </p:txBody>
      </p:sp>
      <p:sp>
        <p:nvSpPr>
          <p:cNvPr id="7" name="Footer Placeholder 6">
            <a:extLst>
              <a:ext uri="{FF2B5EF4-FFF2-40B4-BE49-F238E27FC236}">
                <a16:creationId xmlns:a16="http://schemas.microsoft.com/office/drawing/2014/main" id="{42D89951-67E9-4086-AED0-C236A00A5330}"/>
              </a:ext>
            </a:extLst>
          </p:cNvPr>
          <p:cNvSpPr>
            <a:spLocks noGrp="1"/>
          </p:cNvSpPr>
          <p:nvPr>
            <p:ph type="ftr" sz="quarter" idx="11"/>
          </p:nvPr>
        </p:nvSpPr>
        <p:spPr/>
        <p:txBody>
          <a:bodyPr/>
          <a:lstStyle/>
          <a:p>
            <a:r>
              <a:rPr lang="en-US" noProof="0"/>
              <a:t>Add a footer</a:t>
            </a:r>
          </a:p>
        </p:txBody>
      </p:sp>
      <p:sp>
        <p:nvSpPr>
          <p:cNvPr id="8" name="Slide Number Placeholder 7">
            <a:extLst>
              <a:ext uri="{FF2B5EF4-FFF2-40B4-BE49-F238E27FC236}">
                <a16:creationId xmlns:a16="http://schemas.microsoft.com/office/drawing/2014/main" id="{38553809-8746-49E3-BCB5-0A9FF406C30C}"/>
              </a:ext>
            </a:extLst>
          </p:cNvPr>
          <p:cNvSpPr>
            <a:spLocks noGrp="1"/>
          </p:cNvSpPr>
          <p:nvPr>
            <p:ph type="sldNum" sz="quarter" idx="12"/>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2973193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8" name="Freeform 6"/>
          <p:cNvSpPr/>
          <p:nvPr/>
        </p:nvSpPr>
        <p:spPr bwMode="ltGray">
          <a:xfrm flipH="1">
            <a:off x="12699" y="0"/>
            <a:ext cx="6004585" cy="2041975"/>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81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51514" y="375313"/>
            <a:ext cx="5114017" cy="1139895"/>
          </a:xfrm>
        </p:spPr>
        <p:txBody>
          <a:bodyPr/>
          <a:lstStyle>
            <a:lvl1pPr algn="l">
              <a:defRPr b="0"/>
            </a:lvl1pPr>
          </a:lstStyle>
          <a:p>
            <a:r>
              <a:rPr lang="en-US"/>
              <a:t>Click to edit Master title style</a:t>
            </a:r>
          </a:p>
        </p:txBody>
      </p:sp>
      <p:sp>
        <p:nvSpPr>
          <p:cNvPr id="3" name="Content Placeholder 2"/>
          <p:cNvSpPr>
            <a:spLocks noGrp="1"/>
          </p:cNvSpPr>
          <p:nvPr>
            <p:ph sz="half" idx="1"/>
          </p:nvPr>
        </p:nvSpPr>
        <p:spPr>
          <a:xfrm>
            <a:off x="451514" y="2222287"/>
            <a:ext cx="5553071" cy="3638763"/>
          </a:xfrm>
          <a:ln w="25400">
            <a:gradFill>
              <a:gsLst>
                <a:gs pos="0">
                  <a:schemeClr val="bg2"/>
                </a:gs>
                <a:gs pos="50000">
                  <a:srgbClr val="4A3030"/>
                </a:gs>
                <a:gs pos="100000">
                  <a:schemeClr val="accent1"/>
                </a:gs>
              </a:gsLst>
              <a:lin ang="5400000" scaled="1"/>
            </a:gradFill>
          </a:ln>
          <a:effectLst>
            <a:outerShdw blurRad="63500" sx="102000" sy="102000" algn="ctr" rotWithShape="0">
              <a:prstClr val="black">
                <a:alpha val="40000"/>
              </a:prstClr>
            </a:outerShdw>
          </a:effectLst>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9">
            <a:extLst>
              <a:ext uri="{FF2B5EF4-FFF2-40B4-BE49-F238E27FC236}">
                <a16:creationId xmlns:a16="http://schemas.microsoft.com/office/drawing/2014/main" id="{C95D556F-51D2-4EF4-B60F-D319BF232882}"/>
              </a:ext>
            </a:extLst>
          </p:cNvPr>
          <p:cNvSpPr>
            <a:spLocks noGrp="1"/>
          </p:cNvSpPr>
          <p:nvPr>
            <p:ph sz="quarter" idx="13"/>
          </p:nvPr>
        </p:nvSpPr>
        <p:spPr>
          <a:xfrm>
            <a:off x="6456099" y="375312"/>
            <a:ext cx="5186363" cy="5485737"/>
          </a:xfrm>
        </p:spPr>
        <p:txBody>
          <a:bodyPr anchor="t" anchorCtr="0">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3F86C4-C3A0-4CA8-8809-1D90DE9E4D4F}"/>
              </a:ext>
            </a:extLst>
          </p:cNvPr>
          <p:cNvSpPr>
            <a:spLocks noGrp="1"/>
          </p:cNvSpPr>
          <p:nvPr>
            <p:ph type="dt" sz="half" idx="14"/>
          </p:nvPr>
        </p:nvSpPr>
        <p:spPr/>
        <p:txBody>
          <a:bodyPr/>
          <a:lstStyle/>
          <a:p>
            <a:fld id="{FB7F6C47-B260-4BB6-8230-7D14D5CDE026}" type="datetimeFigureOut">
              <a:rPr lang="en-US" noProof="0" smtClean="0"/>
              <a:t>1/31/2025</a:t>
            </a:fld>
            <a:endParaRPr lang="en-US" noProof="0"/>
          </a:p>
        </p:txBody>
      </p:sp>
      <p:sp>
        <p:nvSpPr>
          <p:cNvPr id="10" name="Footer Placeholder 9">
            <a:extLst>
              <a:ext uri="{FF2B5EF4-FFF2-40B4-BE49-F238E27FC236}">
                <a16:creationId xmlns:a16="http://schemas.microsoft.com/office/drawing/2014/main" id="{EDD26EA8-C9F2-49A7-8F7B-A782D30B827A}"/>
              </a:ext>
            </a:extLst>
          </p:cNvPr>
          <p:cNvSpPr>
            <a:spLocks noGrp="1"/>
          </p:cNvSpPr>
          <p:nvPr>
            <p:ph type="ftr" sz="quarter" idx="15"/>
          </p:nvPr>
        </p:nvSpPr>
        <p:spPr/>
        <p:txBody>
          <a:bodyPr/>
          <a:lstStyle/>
          <a:p>
            <a:r>
              <a:rPr lang="en-US" noProof="0"/>
              <a:t>Add a footer</a:t>
            </a:r>
          </a:p>
        </p:txBody>
      </p:sp>
      <p:sp>
        <p:nvSpPr>
          <p:cNvPr id="11" name="Slide Number Placeholder 10">
            <a:extLst>
              <a:ext uri="{FF2B5EF4-FFF2-40B4-BE49-F238E27FC236}">
                <a16:creationId xmlns:a16="http://schemas.microsoft.com/office/drawing/2014/main" id="{241DD2E8-07A6-430F-A2FB-E2746C9352D4}"/>
              </a:ext>
            </a:extLst>
          </p:cNvPr>
          <p:cNvSpPr>
            <a:spLocks noGrp="1"/>
          </p:cNvSpPr>
          <p:nvPr>
            <p:ph type="sldNum" sz="quarter" idx="16"/>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544642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8" name="Freeform 6"/>
          <p:cNvSpPr/>
          <p:nvPr/>
        </p:nvSpPr>
        <p:spPr bwMode="ltGray">
          <a:xfrm flipH="1">
            <a:off x="6187414" y="0"/>
            <a:ext cx="6004583" cy="2041975"/>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27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632696" y="359551"/>
            <a:ext cx="5114017" cy="1139895"/>
          </a:xfrm>
        </p:spPr>
        <p:txBody>
          <a:bodyPr/>
          <a:lstStyle>
            <a:lvl1pPr algn="l">
              <a:defRPr b="0"/>
            </a:lvl1pPr>
          </a:lstStyle>
          <a:p>
            <a:r>
              <a:rPr lang="en-US"/>
              <a:t>Click to edit Master title style</a:t>
            </a:r>
          </a:p>
        </p:txBody>
      </p:sp>
      <p:sp>
        <p:nvSpPr>
          <p:cNvPr id="3" name="Content Placeholder 2"/>
          <p:cNvSpPr>
            <a:spLocks noGrp="1"/>
          </p:cNvSpPr>
          <p:nvPr>
            <p:ph sz="half" idx="1" hasCustomPrompt="1"/>
          </p:nvPr>
        </p:nvSpPr>
        <p:spPr>
          <a:xfrm>
            <a:off x="451514" y="451513"/>
            <a:ext cx="5553071" cy="5409537"/>
          </a:xfrm>
        </p:spPr>
        <p:txBody>
          <a:bodyPr anchor="t" anchorCtr="0">
            <a:normAutofit/>
          </a:bodyPr>
          <a:lstStyle>
            <a:lvl1pPr>
              <a:defRPr sz="2800"/>
            </a:lvl1pPr>
            <a:lvl2pPr>
              <a:defRPr sz="2800"/>
            </a:lvl2pPr>
            <a:lvl3pPr>
              <a:defRPr sz="2800"/>
            </a:lvl3pPr>
            <a:lvl4pPr>
              <a:defRPr sz="2800"/>
            </a:lvl4pPr>
            <a:lvl5pPr>
              <a:defRPr sz="2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54563" y="2222287"/>
            <a:ext cx="5553071" cy="3638764"/>
          </a:xfrm>
          <a:ln>
            <a:gradFill>
              <a:gsLst>
                <a:gs pos="0">
                  <a:schemeClr val="bg2"/>
                </a:gs>
                <a:gs pos="50000">
                  <a:schemeClr val="bg2"/>
                </a:gs>
                <a:gs pos="100000">
                  <a:schemeClr val="accent1"/>
                </a:gs>
              </a:gsLst>
              <a:lin ang="5400000" scaled="1"/>
            </a:gradFill>
          </a:ln>
          <a:effectLst>
            <a:outerShdw blurRad="63500" sx="102000" sy="102000" algn="ctr" rotWithShape="0">
              <a:prstClr val="black">
                <a:alpha val="40000"/>
              </a:prstClr>
            </a:outerShdw>
          </a:effectLst>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8">
            <a:extLst>
              <a:ext uri="{FF2B5EF4-FFF2-40B4-BE49-F238E27FC236}">
                <a16:creationId xmlns:a16="http://schemas.microsoft.com/office/drawing/2014/main" id="{82940641-87D1-48C5-879E-8A5FBA537AFD}"/>
              </a:ext>
            </a:extLst>
          </p:cNvPr>
          <p:cNvSpPr>
            <a:spLocks noGrp="1"/>
          </p:cNvSpPr>
          <p:nvPr>
            <p:ph type="dt" sz="half" idx="10"/>
          </p:nvPr>
        </p:nvSpPr>
        <p:spPr/>
        <p:txBody>
          <a:bodyPr/>
          <a:lstStyle/>
          <a:p>
            <a:fld id="{FB7F6C47-B260-4BB6-8230-7D14D5CDE026}" type="datetimeFigureOut">
              <a:rPr lang="en-US" noProof="0" smtClean="0"/>
              <a:t>1/31/2025</a:t>
            </a:fld>
            <a:endParaRPr lang="en-US" noProof="0"/>
          </a:p>
        </p:txBody>
      </p:sp>
      <p:sp>
        <p:nvSpPr>
          <p:cNvPr id="10" name="Footer Placeholder 9">
            <a:extLst>
              <a:ext uri="{FF2B5EF4-FFF2-40B4-BE49-F238E27FC236}">
                <a16:creationId xmlns:a16="http://schemas.microsoft.com/office/drawing/2014/main" id="{DBFA68A8-3A7A-430B-9A66-482C28DC5A76}"/>
              </a:ext>
            </a:extLst>
          </p:cNvPr>
          <p:cNvSpPr>
            <a:spLocks noGrp="1"/>
          </p:cNvSpPr>
          <p:nvPr>
            <p:ph type="ftr" sz="quarter" idx="11"/>
          </p:nvPr>
        </p:nvSpPr>
        <p:spPr/>
        <p:txBody>
          <a:bodyPr/>
          <a:lstStyle/>
          <a:p>
            <a:r>
              <a:rPr lang="en-US" noProof="0"/>
              <a:t>Add a footer</a:t>
            </a:r>
          </a:p>
        </p:txBody>
      </p:sp>
      <p:sp>
        <p:nvSpPr>
          <p:cNvPr id="11" name="Slide Number Placeholder 10">
            <a:extLst>
              <a:ext uri="{FF2B5EF4-FFF2-40B4-BE49-F238E27FC236}">
                <a16:creationId xmlns:a16="http://schemas.microsoft.com/office/drawing/2014/main" id="{96C17F98-4E3F-4327-8CCF-D13C337121AC}"/>
              </a:ext>
            </a:extLst>
          </p:cNvPr>
          <p:cNvSpPr>
            <a:spLocks noGrp="1"/>
          </p:cNvSpPr>
          <p:nvPr>
            <p:ph type="sldNum" sz="quarter" idx="12"/>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3687031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B2B99B50-4971-48A5-8202-4CC55C7F97A2}"/>
              </a:ext>
            </a:extLst>
          </p:cNvPr>
          <p:cNvSpPr>
            <a:spLocks noGrp="1"/>
          </p:cNvSpPr>
          <p:nvPr>
            <p:ph type="pic" idx="1"/>
          </p:nvPr>
        </p:nvSpPr>
        <p:spPr>
          <a:xfrm>
            <a:off x="6096000" y="0"/>
            <a:ext cx="6096000" cy="6857999"/>
          </a:xfrm>
          <a:custGeom>
            <a:avLst/>
            <a:gdLst>
              <a:gd name="connsiteX0" fmla="*/ 404916 w 6526400"/>
              <a:gd name="connsiteY0" fmla="*/ 0 h 6857999"/>
              <a:gd name="connsiteX1" fmla="*/ 1425163 w 6526400"/>
              <a:gd name="connsiteY1" fmla="*/ 0 h 6857999"/>
              <a:gd name="connsiteX2" fmla="*/ 2955534 w 6526400"/>
              <a:gd name="connsiteY2" fmla="*/ 0 h 6857999"/>
              <a:gd name="connsiteX3" fmla="*/ 6526400 w 6526400"/>
              <a:gd name="connsiteY3" fmla="*/ 0 h 6857999"/>
              <a:gd name="connsiteX4" fmla="*/ 6526400 w 6526400"/>
              <a:gd name="connsiteY4" fmla="*/ 6857999 h 6857999"/>
              <a:gd name="connsiteX5" fmla="*/ 404916 w 6526400"/>
              <a:gd name="connsiteY5" fmla="*/ 6857999 h 6857999"/>
              <a:gd name="connsiteX6" fmla="*/ 377830 w 6526400"/>
              <a:gd name="connsiteY6" fmla="*/ 2463800 h 6857999"/>
              <a:gd name="connsiteX7" fmla="*/ 0 w 6526400"/>
              <a:gd name="connsiteY7" fmla="*/ 2203407 h 6857999"/>
              <a:gd name="connsiteX8" fmla="*/ 391373 w 6526400"/>
              <a:gd name="connsiteY8" fmla="*/ 1854200 h 6857999"/>
              <a:gd name="connsiteX9" fmla="*/ 404916 w 6526400"/>
              <a:gd name="connsiteY9" fmla="*/ 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26400" h="6857999">
                <a:moveTo>
                  <a:pt x="404916" y="0"/>
                </a:moveTo>
                <a:lnTo>
                  <a:pt x="1425163" y="0"/>
                </a:lnTo>
                <a:lnTo>
                  <a:pt x="2955534" y="0"/>
                </a:lnTo>
                <a:lnTo>
                  <a:pt x="6526400" y="0"/>
                </a:lnTo>
                <a:lnTo>
                  <a:pt x="6526400" y="6857999"/>
                </a:lnTo>
                <a:lnTo>
                  <a:pt x="404916" y="6857999"/>
                </a:lnTo>
                <a:lnTo>
                  <a:pt x="377830" y="2463800"/>
                </a:lnTo>
                <a:lnTo>
                  <a:pt x="0" y="2203407"/>
                </a:lnTo>
                <a:lnTo>
                  <a:pt x="391373" y="1854200"/>
                </a:lnTo>
                <a:cubicBezTo>
                  <a:pt x="395887" y="1282700"/>
                  <a:pt x="400402" y="571500"/>
                  <a:pt x="404916" y="0"/>
                </a:cubicBezTo>
                <a:close/>
              </a:path>
            </a:pathLst>
          </a:custGeom>
          <a:ln/>
          <a:effectLst>
            <a:innerShdw blurRad="63500" dist="50800" dir="27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wrap="square">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p:nvPr>
        </p:nvSpPr>
        <p:spPr>
          <a:xfrm>
            <a:off x="590396" y="311813"/>
            <a:ext cx="5334448" cy="1453488"/>
          </a:xfrm>
          <a:effectLst/>
        </p:spPr>
        <p:txBody>
          <a:bodyPr anchor="b">
            <a:normAutofit/>
          </a:bodyPr>
          <a:lstStyle>
            <a:lvl1pPr algn="l">
              <a:defRPr sz="4000" b="0">
                <a:ln>
                  <a:noFill/>
                </a:ln>
                <a:solidFill>
                  <a:schemeClr val="tx1"/>
                </a:solidFill>
                <a:effectLst/>
              </a:defRPr>
            </a:lvl1pPr>
          </a:lstStyle>
          <a:p>
            <a:r>
              <a:rPr lang="en-US"/>
              <a:t>Click to edit Master title style</a:t>
            </a:r>
          </a:p>
        </p:txBody>
      </p:sp>
      <p:sp>
        <p:nvSpPr>
          <p:cNvPr id="12" name="Text Placeholder 3">
            <a:extLst>
              <a:ext uri="{FF2B5EF4-FFF2-40B4-BE49-F238E27FC236}">
                <a16:creationId xmlns:a16="http://schemas.microsoft.com/office/drawing/2014/main" id="{EB4FB892-38DF-40F9-B034-BC1E61FC6BF0}"/>
              </a:ext>
            </a:extLst>
          </p:cNvPr>
          <p:cNvSpPr>
            <a:spLocks noGrp="1"/>
          </p:cNvSpPr>
          <p:nvPr>
            <p:ph type="body" sz="half" idx="2"/>
          </p:nvPr>
        </p:nvSpPr>
        <p:spPr>
          <a:xfrm>
            <a:off x="590396" y="2057400"/>
            <a:ext cx="5334448" cy="3811588"/>
          </a:xfrm>
        </p:spPr>
        <p:txBody>
          <a:bodyPr anchor="t">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Date Placeholder 2">
            <a:extLst>
              <a:ext uri="{FF2B5EF4-FFF2-40B4-BE49-F238E27FC236}">
                <a16:creationId xmlns:a16="http://schemas.microsoft.com/office/drawing/2014/main" id="{5829ED24-3C5F-4326-A304-DBDBA6CE7E1A}"/>
              </a:ext>
            </a:extLst>
          </p:cNvPr>
          <p:cNvSpPr>
            <a:spLocks noGrp="1"/>
          </p:cNvSpPr>
          <p:nvPr>
            <p:ph type="dt" sz="half" idx="10"/>
          </p:nvPr>
        </p:nvSpPr>
        <p:spPr/>
        <p:txBody>
          <a:bodyPr/>
          <a:lstStyle/>
          <a:p>
            <a:fld id="{FB7F6C47-B260-4BB6-8230-7D14D5CDE026}" type="datetimeFigureOut">
              <a:rPr lang="en-US" noProof="0" smtClean="0"/>
              <a:t>1/31/2025</a:t>
            </a:fld>
            <a:endParaRPr lang="en-US" noProof="0"/>
          </a:p>
        </p:txBody>
      </p:sp>
      <p:sp>
        <p:nvSpPr>
          <p:cNvPr id="4" name="Footer Placeholder 3">
            <a:extLst>
              <a:ext uri="{FF2B5EF4-FFF2-40B4-BE49-F238E27FC236}">
                <a16:creationId xmlns:a16="http://schemas.microsoft.com/office/drawing/2014/main" id="{BF532AEE-3AAE-4FBF-969F-8A364CE8AEB6}"/>
              </a:ext>
            </a:extLst>
          </p:cNvPr>
          <p:cNvSpPr>
            <a:spLocks noGrp="1"/>
          </p:cNvSpPr>
          <p:nvPr>
            <p:ph type="ftr" sz="quarter" idx="11"/>
          </p:nvPr>
        </p:nvSpPr>
        <p:spPr/>
        <p:txBody>
          <a:bodyPr/>
          <a:lstStyle/>
          <a:p>
            <a:r>
              <a:rPr lang="en-US" noProof="0"/>
              <a:t>Add a footer</a:t>
            </a:r>
          </a:p>
        </p:txBody>
      </p:sp>
      <p:sp>
        <p:nvSpPr>
          <p:cNvPr id="8" name="Slide Number Placeholder 7">
            <a:extLst>
              <a:ext uri="{FF2B5EF4-FFF2-40B4-BE49-F238E27FC236}">
                <a16:creationId xmlns:a16="http://schemas.microsoft.com/office/drawing/2014/main" id="{6717C1A8-7DBE-4E24-BCA1-D820D780B9C5}"/>
              </a:ext>
            </a:extLst>
          </p:cNvPr>
          <p:cNvSpPr>
            <a:spLocks noGrp="1"/>
          </p:cNvSpPr>
          <p:nvPr>
            <p:ph type="sldNum" sz="quarter" idx="12"/>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1197305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Title and Content">
    <p:spTree>
      <p:nvGrpSpPr>
        <p:cNvPr id="1" name=""/>
        <p:cNvGrpSpPr/>
        <p:nvPr/>
      </p:nvGrpSpPr>
      <p:grpSpPr>
        <a:xfrm>
          <a:off x="0" y="0"/>
          <a:ext cx="0" cy="0"/>
          <a:chOff x="0" y="0"/>
          <a:chExt cx="0" cy="0"/>
        </a:xfrm>
      </p:grpSpPr>
      <p:sp>
        <p:nvSpPr>
          <p:cNvPr id="8"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a:t>Click to edit Master title style</a:t>
            </a:r>
          </a:p>
        </p:txBody>
      </p:sp>
      <p:sp>
        <p:nvSpPr>
          <p:cNvPr id="4" name="Content Placeholder 3"/>
          <p:cNvSpPr>
            <a:spLocks noGrp="1"/>
          </p:cNvSpPr>
          <p:nvPr>
            <p:ph sz="half" idx="2" hasCustomPrompt="1"/>
          </p:nvPr>
        </p:nvSpPr>
        <p:spPr>
          <a:xfrm>
            <a:off x="810001" y="2222287"/>
            <a:ext cx="10571998" cy="3638764"/>
          </a:xfrm>
        </p:spPr>
        <p:txBody>
          <a:bodyPr>
            <a:normAutofit/>
          </a:bodyPr>
          <a:lstStyle>
            <a:lvl1pPr>
              <a:defRPr sz="2800"/>
            </a:lvl1pPr>
            <a:lvl2pPr>
              <a:defRPr sz="2800"/>
            </a:lvl2pPr>
            <a:lvl3pPr>
              <a:defRPr sz="2800"/>
            </a:lvl3pPr>
            <a:lvl4pPr>
              <a:defRPr sz="2800"/>
            </a:lvl4pPr>
            <a:lvl5pPr>
              <a:defRPr sz="2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0466CE2-DFEE-46B8-AFB2-817272E3B703}"/>
              </a:ext>
            </a:extLst>
          </p:cNvPr>
          <p:cNvSpPr>
            <a:spLocks noGrp="1"/>
          </p:cNvSpPr>
          <p:nvPr>
            <p:ph type="dt" sz="half" idx="10"/>
          </p:nvPr>
        </p:nvSpPr>
        <p:spPr/>
        <p:txBody>
          <a:bodyPr/>
          <a:lstStyle/>
          <a:p>
            <a:fld id="{FB7F6C47-B260-4BB6-8230-7D14D5CDE026}" type="datetimeFigureOut">
              <a:rPr lang="en-US" noProof="0" smtClean="0"/>
              <a:t>1/31/2025</a:t>
            </a:fld>
            <a:endParaRPr lang="en-US" noProof="0"/>
          </a:p>
        </p:txBody>
      </p:sp>
      <p:sp>
        <p:nvSpPr>
          <p:cNvPr id="9" name="Footer Placeholder 8">
            <a:extLst>
              <a:ext uri="{FF2B5EF4-FFF2-40B4-BE49-F238E27FC236}">
                <a16:creationId xmlns:a16="http://schemas.microsoft.com/office/drawing/2014/main" id="{27E9A94A-136A-4208-8F98-012BDAC1A23C}"/>
              </a:ext>
            </a:extLst>
          </p:cNvPr>
          <p:cNvSpPr>
            <a:spLocks noGrp="1"/>
          </p:cNvSpPr>
          <p:nvPr>
            <p:ph type="ftr" sz="quarter" idx="11"/>
          </p:nvPr>
        </p:nvSpPr>
        <p:spPr/>
        <p:txBody>
          <a:bodyPr/>
          <a:lstStyle/>
          <a:p>
            <a:r>
              <a:rPr lang="en-US" noProof="0"/>
              <a:t>Add a footer</a:t>
            </a:r>
          </a:p>
        </p:txBody>
      </p:sp>
      <p:sp>
        <p:nvSpPr>
          <p:cNvPr id="10" name="Slide Number Placeholder 9">
            <a:extLst>
              <a:ext uri="{FF2B5EF4-FFF2-40B4-BE49-F238E27FC236}">
                <a16:creationId xmlns:a16="http://schemas.microsoft.com/office/drawing/2014/main" id="{81459C8B-DA0F-4808-A642-40471D1D2C96}"/>
              </a:ext>
            </a:extLst>
          </p:cNvPr>
          <p:cNvSpPr>
            <a:spLocks noGrp="1"/>
          </p:cNvSpPr>
          <p:nvPr>
            <p:ph type="sldNum" sz="quarter" idx="12"/>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1337688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489884"/>
            <a:ext cx="10561418" cy="1426004"/>
          </a:xfrm>
        </p:spPr>
        <p:txBody>
          <a:bodyPr anchor="ctr" anchorCtr="0">
            <a:normAutofit/>
          </a:bodyPr>
          <a:lstStyle>
            <a:lvl1pPr algn="ctr">
              <a:defRPr sz="4000" b="0">
                <a:ln>
                  <a:noFill/>
                </a:ln>
                <a:solidFill>
                  <a:schemeClr val="tx1"/>
                </a:solidFill>
                <a:latin typeface="+mj-lt"/>
              </a:defRPr>
            </a:lvl1pPr>
          </a:lstStyle>
          <a:p>
            <a:r>
              <a:rPr lang="en-US"/>
              <a:t>Click to edit Master title style</a:t>
            </a:r>
          </a:p>
        </p:txBody>
      </p:sp>
      <p:sp>
        <p:nvSpPr>
          <p:cNvPr id="9" name="Content Placeholder 8">
            <a:extLst>
              <a:ext uri="{FF2B5EF4-FFF2-40B4-BE49-F238E27FC236}">
                <a16:creationId xmlns:a16="http://schemas.microsoft.com/office/drawing/2014/main" id="{EC1FEB3F-0898-4AE0-B8C4-970BF80A3766}"/>
              </a:ext>
            </a:extLst>
          </p:cNvPr>
          <p:cNvSpPr>
            <a:spLocks noGrp="1"/>
          </p:cNvSpPr>
          <p:nvPr>
            <p:ph sz="quarter" idx="14"/>
          </p:nvPr>
        </p:nvSpPr>
        <p:spPr bwMode="ltGray">
          <a:xfrm>
            <a:off x="-5291" y="-57584"/>
            <a:ext cx="12192000" cy="4851400"/>
          </a:xfrm>
          <a:custGeom>
            <a:avLst/>
            <a:gdLst>
              <a:gd name="connsiteX0" fmla="*/ 0 w 10561638"/>
              <a:gd name="connsiteY0" fmla="*/ 0 h 3937000"/>
              <a:gd name="connsiteX1" fmla="*/ 1760273 w 10561638"/>
              <a:gd name="connsiteY1" fmla="*/ 0 h 3937000"/>
              <a:gd name="connsiteX2" fmla="*/ 1760273 w 10561638"/>
              <a:gd name="connsiteY2" fmla="*/ 0 h 3937000"/>
              <a:gd name="connsiteX3" fmla="*/ 4400683 w 10561638"/>
              <a:gd name="connsiteY3" fmla="*/ 0 h 3937000"/>
              <a:gd name="connsiteX4" fmla="*/ 10561638 w 10561638"/>
              <a:gd name="connsiteY4" fmla="*/ 0 h 3937000"/>
              <a:gd name="connsiteX5" fmla="*/ 10561638 w 10561638"/>
              <a:gd name="connsiteY5" fmla="*/ 2296583 h 3937000"/>
              <a:gd name="connsiteX6" fmla="*/ 10561638 w 10561638"/>
              <a:gd name="connsiteY6" fmla="*/ 2296583 h 3937000"/>
              <a:gd name="connsiteX7" fmla="*/ 10561638 w 10561638"/>
              <a:gd name="connsiteY7" fmla="*/ 3280833 h 3937000"/>
              <a:gd name="connsiteX8" fmla="*/ 10561638 w 10561638"/>
              <a:gd name="connsiteY8" fmla="*/ 3937000 h 3937000"/>
              <a:gd name="connsiteX9" fmla="*/ 4400683 w 10561638"/>
              <a:gd name="connsiteY9" fmla="*/ 3937000 h 3937000"/>
              <a:gd name="connsiteX10" fmla="*/ 2077263 w 10561638"/>
              <a:gd name="connsiteY10" fmla="*/ 4251330 h 3937000"/>
              <a:gd name="connsiteX11" fmla="*/ 1760273 w 10561638"/>
              <a:gd name="connsiteY11" fmla="*/ 3937000 h 3937000"/>
              <a:gd name="connsiteX12" fmla="*/ 0 w 10561638"/>
              <a:gd name="connsiteY12" fmla="*/ 3937000 h 3937000"/>
              <a:gd name="connsiteX13" fmla="*/ 0 w 10561638"/>
              <a:gd name="connsiteY13" fmla="*/ 3280833 h 3937000"/>
              <a:gd name="connsiteX14" fmla="*/ 0 w 10561638"/>
              <a:gd name="connsiteY14" fmla="*/ 2296583 h 3937000"/>
              <a:gd name="connsiteX15" fmla="*/ 0 w 10561638"/>
              <a:gd name="connsiteY15" fmla="*/ 2296583 h 3937000"/>
              <a:gd name="connsiteX16" fmla="*/ 0 w 10561638"/>
              <a:gd name="connsiteY16" fmla="*/ 0 h 393700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482983 w 10561638"/>
              <a:gd name="connsiteY9" fmla="*/ 39751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343283 w 10561638"/>
              <a:gd name="connsiteY9" fmla="*/ 39878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343283 w 10561638"/>
              <a:gd name="connsiteY9" fmla="*/ 39624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343283 w 10561638"/>
              <a:gd name="connsiteY9" fmla="*/ 39243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561638" h="4251330">
                <a:moveTo>
                  <a:pt x="0" y="0"/>
                </a:moveTo>
                <a:lnTo>
                  <a:pt x="1760273" y="0"/>
                </a:lnTo>
                <a:lnTo>
                  <a:pt x="1760273" y="0"/>
                </a:lnTo>
                <a:lnTo>
                  <a:pt x="4400683" y="0"/>
                </a:lnTo>
                <a:lnTo>
                  <a:pt x="10561638" y="0"/>
                </a:lnTo>
                <a:lnTo>
                  <a:pt x="10561638" y="2296583"/>
                </a:lnTo>
                <a:lnTo>
                  <a:pt x="10561638" y="2296583"/>
                </a:lnTo>
                <a:lnTo>
                  <a:pt x="10561638" y="3280833"/>
                </a:lnTo>
                <a:lnTo>
                  <a:pt x="10561638" y="3937000"/>
                </a:lnTo>
                <a:lnTo>
                  <a:pt x="2343283" y="3924300"/>
                </a:lnTo>
                <a:lnTo>
                  <a:pt x="2077263" y="4251330"/>
                </a:lnTo>
                <a:lnTo>
                  <a:pt x="1760273" y="3937000"/>
                </a:lnTo>
                <a:lnTo>
                  <a:pt x="0" y="3937000"/>
                </a:lnTo>
                <a:lnTo>
                  <a:pt x="0" y="3280833"/>
                </a:lnTo>
                <a:lnTo>
                  <a:pt x="0" y="2296583"/>
                </a:lnTo>
                <a:lnTo>
                  <a:pt x="0" y="2296583"/>
                </a:lnTo>
                <a:lnTo>
                  <a:pt x="0" y="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effectLst>
            <a:innerShdw blurRad="63500" dist="50800" dir="5400000">
              <a:prstClr val="black">
                <a:alpha val="50000"/>
              </a:prstClr>
            </a:innerShdw>
          </a:effectLst>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F1FE71A4-2AD7-44A1-9075-3AB1A226C1C2}"/>
              </a:ext>
            </a:extLst>
          </p:cNvPr>
          <p:cNvSpPr>
            <a:spLocks noGrp="1"/>
          </p:cNvSpPr>
          <p:nvPr>
            <p:ph type="dt" sz="half" idx="15"/>
          </p:nvPr>
        </p:nvSpPr>
        <p:spPr/>
        <p:txBody>
          <a:bodyPr/>
          <a:lstStyle/>
          <a:p>
            <a:fld id="{FB7F6C47-B260-4BB6-8230-7D14D5CDE026}" type="datetimeFigureOut">
              <a:rPr lang="en-US" noProof="0" smtClean="0"/>
              <a:t>1/31/2025</a:t>
            </a:fld>
            <a:endParaRPr lang="en-US" noProof="0"/>
          </a:p>
        </p:txBody>
      </p:sp>
      <p:sp>
        <p:nvSpPr>
          <p:cNvPr id="4" name="Footer Placeholder 3">
            <a:extLst>
              <a:ext uri="{FF2B5EF4-FFF2-40B4-BE49-F238E27FC236}">
                <a16:creationId xmlns:a16="http://schemas.microsoft.com/office/drawing/2014/main" id="{0F5F74D3-28C0-4AA1-8508-75D32DA3C2A0}"/>
              </a:ext>
            </a:extLst>
          </p:cNvPr>
          <p:cNvSpPr>
            <a:spLocks noGrp="1"/>
          </p:cNvSpPr>
          <p:nvPr>
            <p:ph type="ftr" sz="quarter" idx="16"/>
          </p:nvPr>
        </p:nvSpPr>
        <p:spPr/>
        <p:txBody>
          <a:bodyPr/>
          <a:lstStyle/>
          <a:p>
            <a:r>
              <a:rPr lang="en-US" noProof="0"/>
              <a:t>Add a footer</a:t>
            </a:r>
          </a:p>
        </p:txBody>
      </p:sp>
      <p:sp>
        <p:nvSpPr>
          <p:cNvPr id="8" name="Slide Number Placeholder 7">
            <a:extLst>
              <a:ext uri="{FF2B5EF4-FFF2-40B4-BE49-F238E27FC236}">
                <a16:creationId xmlns:a16="http://schemas.microsoft.com/office/drawing/2014/main" id="{77D83112-B341-46D2-8B30-46DBC3DAE35A}"/>
              </a:ext>
            </a:extLst>
          </p:cNvPr>
          <p:cNvSpPr>
            <a:spLocks noGrp="1"/>
          </p:cNvSpPr>
          <p:nvPr>
            <p:ph type="sldNum" sz="quarter" idx="17"/>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2331117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nchor="ctr" anchorCtr="0"/>
          <a:lstStyle>
            <a:lvl1pPr>
              <a:defRPr b="0"/>
            </a:lvl1pPr>
          </a:lstStyle>
          <a:p>
            <a:r>
              <a:rPr lang="en-US"/>
              <a:t>Click to edit Master title style</a:t>
            </a:r>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13A633-0BBE-491F-94FD-A319FC7D2B1A}"/>
              </a:ext>
            </a:extLst>
          </p:cNvPr>
          <p:cNvSpPr>
            <a:spLocks noGrp="1"/>
          </p:cNvSpPr>
          <p:nvPr>
            <p:ph type="dt" sz="half" idx="10"/>
          </p:nvPr>
        </p:nvSpPr>
        <p:spPr/>
        <p:txBody>
          <a:bodyPr/>
          <a:lstStyle/>
          <a:p>
            <a:fld id="{FB7F6C47-B260-4BB6-8230-7D14D5CDE026}" type="datetimeFigureOut">
              <a:rPr lang="en-US" noProof="0" smtClean="0"/>
              <a:t>1/31/2025</a:t>
            </a:fld>
            <a:endParaRPr lang="en-US" noProof="0"/>
          </a:p>
        </p:txBody>
      </p:sp>
      <p:sp>
        <p:nvSpPr>
          <p:cNvPr id="8" name="Footer Placeholder 7">
            <a:extLst>
              <a:ext uri="{FF2B5EF4-FFF2-40B4-BE49-F238E27FC236}">
                <a16:creationId xmlns:a16="http://schemas.microsoft.com/office/drawing/2014/main" id="{9916FEDE-3F7F-4F2C-A341-BDA56AA7C2AC}"/>
              </a:ext>
            </a:extLst>
          </p:cNvPr>
          <p:cNvSpPr>
            <a:spLocks noGrp="1"/>
          </p:cNvSpPr>
          <p:nvPr>
            <p:ph type="ftr" sz="quarter" idx="11"/>
          </p:nvPr>
        </p:nvSpPr>
        <p:spPr/>
        <p:txBody>
          <a:bodyPr/>
          <a:lstStyle/>
          <a:p>
            <a:r>
              <a:rPr lang="en-US" noProof="0"/>
              <a:t>Add a footer</a:t>
            </a:r>
          </a:p>
        </p:txBody>
      </p:sp>
      <p:sp>
        <p:nvSpPr>
          <p:cNvPr id="9" name="Slide Number Placeholder 8">
            <a:extLst>
              <a:ext uri="{FF2B5EF4-FFF2-40B4-BE49-F238E27FC236}">
                <a16:creationId xmlns:a16="http://schemas.microsoft.com/office/drawing/2014/main" id="{0C1EE25F-3E3B-45D3-B259-498E69BF2D67}"/>
              </a:ext>
            </a:extLst>
          </p:cNvPr>
          <p:cNvSpPr>
            <a:spLocks noGrp="1"/>
          </p:cNvSpPr>
          <p:nvPr>
            <p:ph type="sldNum" sz="quarter" idx="12"/>
          </p:nvPr>
        </p:nvSpPr>
        <p:spPr/>
        <p:txBody>
          <a:body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4240281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White">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p:spPr>
        <p:txBody>
          <a:bodyPr vert="horz" lIns="91440" tIns="45720" rIns="91440" bIns="45720" rtlCol="0" anchor="ctr" anchorCtr="0">
            <a:noAutofit/>
          </a:bodyPr>
          <a:lstStyle/>
          <a:p>
            <a:r>
              <a:rPr lang="en-US" noProof="0"/>
              <a:t>Click to edit Master title style</a:t>
            </a:r>
          </a:p>
        </p:txBody>
      </p:sp>
      <p:sp>
        <p:nvSpPr>
          <p:cNvPr id="3" name="Text Placeholder 2"/>
          <p:cNvSpPr>
            <a:spLocks noGrp="1"/>
          </p:cNvSpPr>
          <p:nvPr>
            <p:ph type="body" idx="1"/>
          </p:nvPr>
        </p:nvSpPr>
        <p:spPr>
          <a:xfrm>
            <a:off x="810000" y="2184401"/>
            <a:ext cx="10563285" cy="3674397"/>
          </a:xfrm>
          <a:prstGeom prst="rect">
            <a:avLst/>
          </a:prstGeom>
          <a:effectLst/>
        </p:spPr>
        <p:txBody>
          <a:bodyPr vert="horz" lIns="91440" tIns="45720" rIns="91440" bIns="45720" rtlCol="0" anchor="ctr">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r>
              <a:rPr lang="en-US" noProof="0"/>
              <a:t>Add a footer</a:t>
            </a: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FB7F6C47-B260-4BB6-8230-7D14D5CDE026}" type="datetimeFigureOut">
              <a:rPr lang="en-US" noProof="0" smtClean="0"/>
              <a:t>1/31/2025</a:t>
            </a:fld>
            <a:endParaRPr lang="en-US" noProof="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A4942799-31AF-4FF8-9D79-C1A3E01FB207}" type="slidenum">
              <a:rPr lang="en-US" noProof="0" smtClean="0"/>
              <a:t>‹#›</a:t>
            </a:fld>
            <a:endParaRPr lang="en-US" noProof="0"/>
          </a:p>
        </p:txBody>
      </p:sp>
    </p:spTree>
    <p:extLst>
      <p:ext uri="{BB962C8B-B14F-4D97-AF65-F5344CB8AC3E}">
        <p14:creationId xmlns:p14="http://schemas.microsoft.com/office/powerpoint/2010/main" val="3689481523"/>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87" r:id="rId3"/>
    <p:sldLayoutId id="2147483688" r:id="rId4"/>
    <p:sldLayoutId id="2147483689" r:id="rId5"/>
    <p:sldLayoutId id="2147483681" r:id="rId6"/>
    <p:sldLayoutId id="2147483690" r:id="rId7"/>
    <p:sldLayoutId id="2147483682" r:id="rId8"/>
    <p:sldLayoutId id="2147483674" r:id="rId9"/>
    <p:sldLayoutId id="2147483675" r:id="rId10"/>
    <p:sldLayoutId id="2147483677" r:id="rId11"/>
    <p:sldLayoutId id="2147483678" r:id="rId12"/>
    <p:sldLayoutId id="2147483679" r:id="rId13"/>
    <p:sldLayoutId id="2147483680" r:id="rId14"/>
    <p:sldLayoutId id="2147483683" r:id="rId15"/>
    <p:sldLayoutId id="2147483684" r:id="rId16"/>
    <p:sldLayoutId id="2147483686" r:id="rId17"/>
  </p:sldLayoutIdLst>
  <p:txStyles>
    <p:titleStyle>
      <a:lvl1pPr algn="l" defTabSz="457200" rtl="0" eaLnBrk="1" latinLnBrk="0" hangingPunct="1">
        <a:spcBef>
          <a:spcPct val="0"/>
        </a:spcBef>
        <a:buNone/>
        <a:defRPr sz="4000" b="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SzPct val="80000"/>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SzPct val="80000"/>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SzPct val="80000"/>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bwMode="grayWhite">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37BC-7D91-4F83-845D-70080D7DD6FC}"/>
              </a:ext>
            </a:extLst>
          </p:cNvPr>
          <p:cNvSpPr>
            <a:spLocks noGrp="1"/>
          </p:cNvSpPr>
          <p:nvPr>
            <p:ph type="ctrTitle"/>
          </p:nvPr>
        </p:nvSpPr>
        <p:spPr bwMode="black">
          <a:xfrm>
            <a:off x="810000" y="944838"/>
            <a:ext cx="10572000" cy="2971051"/>
          </a:xfrm>
        </p:spPr>
        <p:txBody>
          <a:bodyPr/>
          <a:lstStyle/>
          <a:p>
            <a:r>
              <a:rPr lang="en-US" sz="7000" b="1"/>
              <a:t> Testing</a:t>
            </a:r>
          </a:p>
        </p:txBody>
      </p:sp>
      <p:sp>
        <p:nvSpPr>
          <p:cNvPr id="3" name="Subtitle 2">
            <a:extLst>
              <a:ext uri="{FF2B5EF4-FFF2-40B4-BE49-F238E27FC236}">
                <a16:creationId xmlns:a16="http://schemas.microsoft.com/office/drawing/2014/main" id="{59E5DACC-1D74-41AD-B036-C015472B948F}"/>
              </a:ext>
            </a:extLst>
          </p:cNvPr>
          <p:cNvSpPr>
            <a:spLocks noGrp="1"/>
          </p:cNvSpPr>
          <p:nvPr>
            <p:ph type="subTitle" idx="1"/>
          </p:nvPr>
        </p:nvSpPr>
        <p:spPr>
          <a:xfrm>
            <a:off x="810001" y="5280847"/>
            <a:ext cx="10572000" cy="1217090"/>
          </a:xfrm>
        </p:spPr>
        <p:txBody>
          <a:bodyPr>
            <a:normAutofit/>
          </a:bodyPr>
          <a:lstStyle/>
          <a:p>
            <a:r>
              <a:rPr lang="en-US" sz="2400"/>
              <a:t>Mrs. Williams – Assessment Coordinator</a:t>
            </a:r>
          </a:p>
          <a:p>
            <a:r>
              <a:rPr lang="en-US" sz="2400"/>
              <a:t>Room 5-105</a:t>
            </a:r>
          </a:p>
        </p:txBody>
      </p:sp>
    </p:spTree>
    <p:extLst>
      <p:ext uri="{BB962C8B-B14F-4D97-AF65-F5344CB8AC3E}">
        <p14:creationId xmlns:p14="http://schemas.microsoft.com/office/powerpoint/2010/main" val="1613975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43A64-05FD-882D-BA17-112DA519CA11}"/>
              </a:ext>
            </a:extLst>
          </p:cNvPr>
          <p:cNvSpPr>
            <a:spLocks noGrp="1"/>
          </p:cNvSpPr>
          <p:nvPr>
            <p:ph type="title"/>
          </p:nvPr>
        </p:nvSpPr>
        <p:spPr/>
        <p:txBody>
          <a:bodyPr/>
          <a:lstStyle/>
          <a:p>
            <a:r>
              <a:rPr lang="en-US" sz="6000" b="1"/>
              <a:t>Communication</a:t>
            </a:r>
          </a:p>
        </p:txBody>
      </p:sp>
      <p:sp>
        <p:nvSpPr>
          <p:cNvPr id="3" name="Content Placeholder 2">
            <a:extLst>
              <a:ext uri="{FF2B5EF4-FFF2-40B4-BE49-F238E27FC236}">
                <a16:creationId xmlns:a16="http://schemas.microsoft.com/office/drawing/2014/main" id="{D7FCF67D-82D4-29DC-0546-E5D31EFABAF1}"/>
              </a:ext>
            </a:extLst>
          </p:cNvPr>
          <p:cNvSpPr>
            <a:spLocks noGrp="1"/>
          </p:cNvSpPr>
          <p:nvPr>
            <p:ph sz="half" idx="2"/>
          </p:nvPr>
        </p:nvSpPr>
        <p:spPr/>
        <p:txBody>
          <a:bodyPr/>
          <a:lstStyle/>
          <a:p>
            <a:r>
              <a:rPr lang="en-US"/>
              <a:t>Email sent to student’s school email address</a:t>
            </a:r>
          </a:p>
          <a:p>
            <a:r>
              <a:rPr lang="en-US"/>
              <a:t>Email sent to parent/guardian’s email address</a:t>
            </a:r>
          </a:p>
          <a:p>
            <a:r>
              <a:rPr lang="en-US"/>
              <a:t>Lists posted outside of Student Services, the front of the media center, and outside my office 5-105</a:t>
            </a:r>
          </a:p>
          <a:p>
            <a:r>
              <a:rPr lang="en-US"/>
              <a:t>Testing lists are also provided to all teachers</a:t>
            </a:r>
          </a:p>
        </p:txBody>
      </p:sp>
    </p:spTree>
    <p:extLst>
      <p:ext uri="{BB962C8B-B14F-4D97-AF65-F5344CB8AC3E}">
        <p14:creationId xmlns:p14="http://schemas.microsoft.com/office/powerpoint/2010/main" val="1027810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D4412-FE4A-F179-5F2B-F493ABD8B14C}"/>
              </a:ext>
            </a:extLst>
          </p:cNvPr>
          <p:cNvSpPr>
            <a:spLocks noGrp="1"/>
          </p:cNvSpPr>
          <p:nvPr>
            <p:ph type="title"/>
          </p:nvPr>
        </p:nvSpPr>
        <p:spPr>
          <a:xfrm>
            <a:off x="810000" y="447188"/>
            <a:ext cx="10571998" cy="970450"/>
          </a:xfrm>
        </p:spPr>
        <p:txBody>
          <a:bodyPr anchor="ctr">
            <a:normAutofit/>
          </a:bodyPr>
          <a:lstStyle/>
          <a:p>
            <a:r>
              <a:rPr lang="en-US" sz="5400" b="1"/>
              <a:t>Scores</a:t>
            </a:r>
          </a:p>
        </p:txBody>
      </p:sp>
      <p:pic>
        <p:nvPicPr>
          <p:cNvPr id="1026" name="Picture 2">
            <a:extLst>
              <a:ext uri="{FF2B5EF4-FFF2-40B4-BE49-F238E27FC236}">
                <a16:creationId xmlns:a16="http://schemas.microsoft.com/office/drawing/2014/main" id="{13A93B53-C2C0-A63C-E6DA-67944427B2A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346732" y="2085653"/>
            <a:ext cx="4635318" cy="4742014"/>
          </a:xfrm>
          <a:prstGeom prst="rect">
            <a:avLst/>
          </a:prstGeom>
          <a:solidFill>
            <a:srgbClr val="FFFFFF"/>
          </a:solidFill>
          <a:ln w="25400">
            <a:gradFill>
              <a:gsLst>
                <a:gs pos="50000">
                  <a:schemeClr val="bg2"/>
                </a:gs>
                <a:gs pos="0">
                  <a:schemeClr val="bg2"/>
                </a:gs>
                <a:gs pos="100000">
                  <a:schemeClr val="accent1"/>
                </a:gs>
              </a:gsLst>
              <a:lin ang="5400000" scaled="1"/>
            </a:gradFill>
          </a:ln>
          <a:effectLst>
            <a:outerShdw blurRad="63500" sx="102000" sy="102000" algn="ctr" rotWithShape="0">
              <a:prstClr val="black">
                <a:alpha val="40000"/>
              </a:prstClr>
            </a:outerShdw>
          </a:effectLst>
        </p:spPr>
      </p:pic>
      <p:sp>
        <p:nvSpPr>
          <p:cNvPr id="3" name="Content Placeholder 2">
            <a:extLst>
              <a:ext uri="{FF2B5EF4-FFF2-40B4-BE49-F238E27FC236}">
                <a16:creationId xmlns:a16="http://schemas.microsoft.com/office/drawing/2014/main" id="{0F4430C4-4560-201C-4CD0-57E8AB35ADD1}"/>
              </a:ext>
            </a:extLst>
          </p:cNvPr>
          <p:cNvSpPr>
            <a:spLocks noGrp="1"/>
          </p:cNvSpPr>
          <p:nvPr>
            <p:ph sz="half" idx="1"/>
          </p:nvPr>
        </p:nvSpPr>
        <p:spPr>
          <a:xfrm>
            <a:off x="838200" y="2222287"/>
            <a:ext cx="5181600" cy="4605380"/>
          </a:xfrm>
        </p:spPr>
        <p:txBody>
          <a:bodyPr anchor="ctr">
            <a:normAutofit/>
          </a:bodyPr>
          <a:lstStyle/>
          <a:p>
            <a:r>
              <a:rPr lang="en-US" sz="2800"/>
              <a:t>Algebra, Geometry, FCLE, and FAST Scores are returned the same day</a:t>
            </a:r>
          </a:p>
          <a:p>
            <a:r>
              <a:rPr lang="en-US" sz="2800"/>
              <a:t>Biology, and US History are returned in 2 weeks</a:t>
            </a:r>
          </a:p>
          <a:p>
            <a:r>
              <a:rPr lang="en-US" sz="2800"/>
              <a:t>Follow the link in </a:t>
            </a:r>
            <a:r>
              <a:rPr lang="en-US" sz="2800" err="1"/>
              <a:t>myStudent</a:t>
            </a:r>
            <a:endParaRPr lang="en-US" sz="2800"/>
          </a:p>
          <a:p>
            <a:endParaRPr lang="en-US"/>
          </a:p>
        </p:txBody>
      </p:sp>
      <p:cxnSp>
        <p:nvCxnSpPr>
          <p:cNvPr id="7" name="Straight Arrow Connector 6">
            <a:extLst>
              <a:ext uri="{FF2B5EF4-FFF2-40B4-BE49-F238E27FC236}">
                <a16:creationId xmlns:a16="http://schemas.microsoft.com/office/drawing/2014/main" id="{56F8033A-5B91-11C7-9532-CE5812B685F2}"/>
              </a:ext>
            </a:extLst>
          </p:cNvPr>
          <p:cNvCxnSpPr/>
          <p:nvPr/>
        </p:nvCxnSpPr>
        <p:spPr>
          <a:xfrm>
            <a:off x="4550979" y="5475890"/>
            <a:ext cx="4172607"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6416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F8052-D0B4-B4C9-C1C4-677E00ADFB9F}"/>
              </a:ext>
            </a:extLst>
          </p:cNvPr>
          <p:cNvSpPr>
            <a:spLocks noGrp="1"/>
          </p:cNvSpPr>
          <p:nvPr>
            <p:ph type="title"/>
          </p:nvPr>
        </p:nvSpPr>
        <p:spPr/>
        <p:txBody>
          <a:bodyPr/>
          <a:lstStyle/>
          <a:p>
            <a:r>
              <a:rPr lang="en-US"/>
              <a:t>Miscellaneous	</a:t>
            </a:r>
          </a:p>
        </p:txBody>
      </p:sp>
      <p:sp>
        <p:nvSpPr>
          <p:cNvPr id="4" name="Content Placeholder 3">
            <a:extLst>
              <a:ext uri="{FF2B5EF4-FFF2-40B4-BE49-F238E27FC236}">
                <a16:creationId xmlns:a16="http://schemas.microsoft.com/office/drawing/2014/main" id="{D7091DA8-E1D1-606D-E259-DB24C978A168}"/>
              </a:ext>
            </a:extLst>
          </p:cNvPr>
          <p:cNvSpPr>
            <a:spLocks noGrp="1"/>
          </p:cNvSpPr>
          <p:nvPr>
            <p:ph sz="half" idx="1"/>
          </p:nvPr>
        </p:nvSpPr>
        <p:spPr/>
        <p:txBody>
          <a:bodyPr/>
          <a:lstStyle/>
          <a:p>
            <a:r>
              <a:rPr lang="en-US"/>
              <a:t>Attendance </a:t>
            </a:r>
          </a:p>
          <a:p>
            <a:pPr lvl="1"/>
            <a:r>
              <a:rPr lang="en-US"/>
              <a:t>Students are marked absent if not in class</a:t>
            </a:r>
          </a:p>
          <a:p>
            <a:pPr lvl="1"/>
            <a:r>
              <a:rPr lang="en-US"/>
              <a:t>If students were testing, the attendance is corrected in 24-48 hours</a:t>
            </a:r>
          </a:p>
          <a:p>
            <a:r>
              <a:rPr lang="en-US"/>
              <a:t>Cell phone policy </a:t>
            </a:r>
          </a:p>
          <a:p>
            <a:pPr lvl="1"/>
            <a:r>
              <a:rPr lang="en-US"/>
              <a:t>Most Common cause of invalidation</a:t>
            </a:r>
          </a:p>
          <a:p>
            <a:pPr lvl="1"/>
            <a:r>
              <a:rPr lang="en-US"/>
              <a:t>No Cell Phone, No AirPods/ Bluetooth Headphone, No Smart Watches</a:t>
            </a:r>
          </a:p>
          <a:p>
            <a:r>
              <a:rPr lang="en-US" b="1"/>
              <a:t>We test EVERY DAY in May</a:t>
            </a:r>
          </a:p>
        </p:txBody>
      </p:sp>
    </p:spTree>
    <p:extLst>
      <p:ext uri="{BB962C8B-B14F-4D97-AF65-F5344CB8AC3E}">
        <p14:creationId xmlns:p14="http://schemas.microsoft.com/office/powerpoint/2010/main" val="3681437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6B58F-1CF7-41B5-BF70-710D7AC7941C}"/>
              </a:ext>
            </a:extLst>
          </p:cNvPr>
          <p:cNvSpPr>
            <a:spLocks noGrp="1"/>
          </p:cNvSpPr>
          <p:nvPr>
            <p:ph type="title"/>
          </p:nvPr>
        </p:nvSpPr>
        <p:spPr/>
        <p:txBody>
          <a:bodyPr/>
          <a:lstStyle/>
          <a:p>
            <a:r>
              <a:rPr lang="en-US" sz="6000" b="1"/>
              <a:t>English</a:t>
            </a:r>
            <a:r>
              <a:rPr lang="en-US"/>
              <a:t> </a:t>
            </a:r>
          </a:p>
        </p:txBody>
      </p:sp>
      <p:sp>
        <p:nvSpPr>
          <p:cNvPr id="3" name="Content Placeholder 2">
            <a:extLst>
              <a:ext uri="{FF2B5EF4-FFF2-40B4-BE49-F238E27FC236}">
                <a16:creationId xmlns:a16="http://schemas.microsoft.com/office/drawing/2014/main" id="{F3FF1311-DD92-45BA-B10F-C1A324C27B55}"/>
              </a:ext>
            </a:extLst>
          </p:cNvPr>
          <p:cNvSpPr>
            <a:spLocks noGrp="1"/>
          </p:cNvSpPr>
          <p:nvPr>
            <p:ph sz="half" idx="4294967295"/>
          </p:nvPr>
        </p:nvSpPr>
        <p:spPr>
          <a:xfrm>
            <a:off x="2869651" y="1880332"/>
            <a:ext cx="3825437" cy="4761838"/>
          </a:xfrm>
        </p:spPr>
        <p:txBody>
          <a:bodyPr>
            <a:normAutofit fontScale="77500" lnSpcReduction="20000"/>
          </a:bodyPr>
          <a:lstStyle/>
          <a:p>
            <a:pPr marL="0" indent="0">
              <a:buNone/>
            </a:pPr>
            <a:r>
              <a:rPr lang="en-US" sz="4300" b="1"/>
              <a:t>9</a:t>
            </a:r>
            <a:r>
              <a:rPr lang="en-US" sz="4300" b="1" baseline="30000"/>
              <a:t>th</a:t>
            </a:r>
            <a:r>
              <a:rPr lang="en-US" sz="4300" b="1"/>
              <a:t> Grade FAST </a:t>
            </a:r>
          </a:p>
          <a:p>
            <a:r>
              <a:rPr lang="en-US" sz="2800"/>
              <a:t>PM 1  </a:t>
            </a:r>
          </a:p>
          <a:p>
            <a:pPr lvl="1"/>
            <a:r>
              <a:rPr lang="en-US" sz="2400"/>
              <a:t>August or September</a:t>
            </a:r>
          </a:p>
          <a:p>
            <a:pPr lvl="1"/>
            <a:r>
              <a:rPr lang="en-US" sz="2400"/>
              <a:t>90-minute min.</a:t>
            </a:r>
          </a:p>
          <a:p>
            <a:pPr lvl="1"/>
            <a:r>
              <a:rPr lang="en-US" sz="2400"/>
              <a:t>40 questions</a:t>
            </a:r>
          </a:p>
          <a:p>
            <a:r>
              <a:rPr lang="en-US" sz="2800"/>
              <a:t>PM 2 </a:t>
            </a:r>
          </a:p>
          <a:p>
            <a:pPr lvl="1"/>
            <a:r>
              <a:rPr lang="en-US" sz="2400"/>
              <a:t>January</a:t>
            </a:r>
          </a:p>
          <a:p>
            <a:pPr lvl="1"/>
            <a:r>
              <a:rPr lang="en-US" sz="2400"/>
              <a:t>90-minute min.</a:t>
            </a:r>
          </a:p>
          <a:p>
            <a:pPr lvl="1"/>
            <a:r>
              <a:rPr lang="en-US" sz="2400"/>
              <a:t>40 questions</a:t>
            </a:r>
          </a:p>
          <a:p>
            <a:r>
              <a:rPr lang="en-US" sz="2800"/>
              <a:t>PM 3 </a:t>
            </a:r>
          </a:p>
          <a:p>
            <a:pPr lvl="1"/>
            <a:r>
              <a:rPr lang="en-US" sz="2400"/>
              <a:t>May</a:t>
            </a:r>
          </a:p>
          <a:p>
            <a:pPr lvl="1"/>
            <a:r>
              <a:rPr lang="en-US" sz="2400"/>
              <a:t>120-minute min.</a:t>
            </a:r>
          </a:p>
        </p:txBody>
      </p:sp>
      <p:sp>
        <p:nvSpPr>
          <p:cNvPr id="4" name="Content Placeholder 3">
            <a:extLst>
              <a:ext uri="{FF2B5EF4-FFF2-40B4-BE49-F238E27FC236}">
                <a16:creationId xmlns:a16="http://schemas.microsoft.com/office/drawing/2014/main" id="{7CEAEB45-73DA-4942-9673-8B5F64D72642}"/>
              </a:ext>
            </a:extLst>
          </p:cNvPr>
          <p:cNvSpPr>
            <a:spLocks noGrp="1"/>
          </p:cNvSpPr>
          <p:nvPr>
            <p:ph sz="half" idx="2"/>
          </p:nvPr>
        </p:nvSpPr>
        <p:spPr>
          <a:xfrm>
            <a:off x="7143856" y="1880332"/>
            <a:ext cx="6004585" cy="5256557"/>
          </a:xfrm>
          <a:ln>
            <a:noFill/>
          </a:ln>
        </p:spPr>
        <p:txBody>
          <a:bodyPr>
            <a:normAutofit fontScale="47500" lnSpcReduction="20000"/>
          </a:bodyPr>
          <a:lstStyle/>
          <a:p>
            <a:pPr marL="0" indent="0">
              <a:buNone/>
            </a:pPr>
            <a:r>
              <a:rPr lang="en-US" sz="6700" b="1"/>
              <a:t>10</a:t>
            </a:r>
            <a:r>
              <a:rPr lang="en-US" sz="6700" b="1" baseline="30000"/>
              <a:t>th</a:t>
            </a:r>
            <a:r>
              <a:rPr lang="en-US" sz="6700" b="1"/>
              <a:t> Grade FAST </a:t>
            </a:r>
          </a:p>
          <a:p>
            <a:r>
              <a:rPr lang="en-US" sz="4500"/>
              <a:t>PM 1 </a:t>
            </a:r>
          </a:p>
          <a:p>
            <a:pPr lvl="1"/>
            <a:r>
              <a:rPr lang="en-US" sz="4000"/>
              <a:t>August or September</a:t>
            </a:r>
          </a:p>
          <a:p>
            <a:pPr lvl="1"/>
            <a:r>
              <a:rPr lang="en-US" sz="4000"/>
              <a:t>90-minute min.</a:t>
            </a:r>
          </a:p>
          <a:p>
            <a:pPr lvl="1"/>
            <a:r>
              <a:rPr lang="en-US" sz="4000"/>
              <a:t>40 questions</a:t>
            </a:r>
          </a:p>
          <a:p>
            <a:r>
              <a:rPr lang="en-US" sz="4500"/>
              <a:t>PM 2 </a:t>
            </a:r>
          </a:p>
          <a:p>
            <a:pPr lvl="1"/>
            <a:r>
              <a:rPr lang="en-US" sz="4000"/>
              <a:t>January</a:t>
            </a:r>
          </a:p>
          <a:p>
            <a:pPr lvl="1"/>
            <a:r>
              <a:rPr lang="en-US" sz="4000"/>
              <a:t>90-minute min.</a:t>
            </a:r>
          </a:p>
          <a:p>
            <a:pPr lvl="1"/>
            <a:r>
              <a:rPr lang="en-US" sz="4000"/>
              <a:t>40 questions</a:t>
            </a:r>
          </a:p>
          <a:p>
            <a:r>
              <a:rPr lang="en-US" sz="4500"/>
              <a:t>PM 3 * </a:t>
            </a:r>
          </a:p>
          <a:p>
            <a:pPr lvl="1"/>
            <a:r>
              <a:rPr lang="en-US" sz="4000" b="1"/>
              <a:t>Passing is a graduation requirement</a:t>
            </a:r>
          </a:p>
          <a:p>
            <a:pPr lvl="1"/>
            <a:r>
              <a:rPr lang="en-US" sz="4000"/>
              <a:t>May</a:t>
            </a:r>
          </a:p>
          <a:p>
            <a:pPr lvl="1"/>
            <a:r>
              <a:rPr lang="en-US" sz="4000"/>
              <a:t>120-minute min.</a:t>
            </a:r>
          </a:p>
          <a:p>
            <a:endParaRPr lang="en-US"/>
          </a:p>
        </p:txBody>
      </p:sp>
    </p:spTree>
    <p:extLst>
      <p:ext uri="{BB962C8B-B14F-4D97-AF65-F5344CB8AC3E}">
        <p14:creationId xmlns:p14="http://schemas.microsoft.com/office/powerpoint/2010/main" val="2131043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024FE-6B24-AF9A-3111-A64ADCA2189A}"/>
              </a:ext>
            </a:extLst>
          </p:cNvPr>
          <p:cNvSpPr>
            <a:spLocks noGrp="1"/>
          </p:cNvSpPr>
          <p:nvPr>
            <p:ph type="title"/>
          </p:nvPr>
        </p:nvSpPr>
        <p:spPr/>
        <p:txBody>
          <a:bodyPr/>
          <a:lstStyle/>
          <a:p>
            <a:r>
              <a:rPr lang="en-US" sz="6000" b="1"/>
              <a:t>English Concordant Score</a:t>
            </a:r>
          </a:p>
        </p:txBody>
      </p:sp>
      <p:sp>
        <p:nvSpPr>
          <p:cNvPr id="4" name="Content Placeholder 3">
            <a:extLst>
              <a:ext uri="{FF2B5EF4-FFF2-40B4-BE49-F238E27FC236}">
                <a16:creationId xmlns:a16="http://schemas.microsoft.com/office/drawing/2014/main" id="{EF947A5C-5E47-2733-A799-A1ED71460378}"/>
              </a:ext>
            </a:extLst>
          </p:cNvPr>
          <p:cNvSpPr>
            <a:spLocks noGrp="1"/>
          </p:cNvSpPr>
          <p:nvPr>
            <p:ph sz="half" idx="1"/>
          </p:nvPr>
        </p:nvSpPr>
        <p:spPr>
          <a:xfrm>
            <a:off x="483475" y="2222287"/>
            <a:ext cx="10752083" cy="3638764"/>
          </a:xfrm>
        </p:spPr>
        <p:txBody>
          <a:bodyPr>
            <a:noAutofit/>
          </a:bodyPr>
          <a:lstStyle/>
          <a:p>
            <a:r>
              <a:rPr lang="en-US" sz="3600"/>
              <a:t>10</a:t>
            </a:r>
            <a:r>
              <a:rPr lang="en-US" sz="3600" baseline="30000"/>
              <a:t>th</a:t>
            </a:r>
            <a:r>
              <a:rPr lang="en-US" sz="3600"/>
              <a:t> Grade FAST PM3 – Level 3</a:t>
            </a:r>
          </a:p>
          <a:p>
            <a:r>
              <a:rPr lang="en-US" sz="3600"/>
              <a:t>SAT EBRW – 480</a:t>
            </a:r>
          </a:p>
          <a:p>
            <a:r>
              <a:rPr lang="en-US" sz="3600"/>
              <a:t>ACT English and Reading Average – 18</a:t>
            </a:r>
          </a:p>
          <a:p>
            <a:r>
              <a:rPr lang="en-US" sz="3600"/>
              <a:t>CLT Verbal Reasoning and Grammar/Writing sections sum - 36</a:t>
            </a:r>
          </a:p>
        </p:txBody>
      </p:sp>
    </p:spTree>
    <p:extLst>
      <p:ext uri="{BB962C8B-B14F-4D97-AF65-F5344CB8AC3E}">
        <p14:creationId xmlns:p14="http://schemas.microsoft.com/office/powerpoint/2010/main" val="3290693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597A3-CAEC-4FBF-94DF-5925729E0C97}"/>
              </a:ext>
            </a:extLst>
          </p:cNvPr>
          <p:cNvSpPr>
            <a:spLocks noGrp="1"/>
          </p:cNvSpPr>
          <p:nvPr>
            <p:ph type="title"/>
          </p:nvPr>
        </p:nvSpPr>
        <p:spPr bwMode="white"/>
        <p:txBody>
          <a:bodyPr/>
          <a:lstStyle/>
          <a:p>
            <a:r>
              <a:rPr lang="en-US" sz="6000" b="1"/>
              <a:t>BEST Writing</a:t>
            </a:r>
          </a:p>
        </p:txBody>
      </p:sp>
      <p:sp>
        <p:nvSpPr>
          <p:cNvPr id="3" name="Content Placeholder 2">
            <a:extLst>
              <a:ext uri="{FF2B5EF4-FFF2-40B4-BE49-F238E27FC236}">
                <a16:creationId xmlns:a16="http://schemas.microsoft.com/office/drawing/2014/main" id="{77EF5FD3-E825-420F-8A22-D0B5F329468F}"/>
              </a:ext>
            </a:extLst>
          </p:cNvPr>
          <p:cNvSpPr>
            <a:spLocks noGrp="1"/>
          </p:cNvSpPr>
          <p:nvPr>
            <p:ph sz="half" idx="2"/>
          </p:nvPr>
        </p:nvSpPr>
        <p:spPr/>
        <p:txBody>
          <a:bodyPr>
            <a:normAutofit/>
          </a:bodyPr>
          <a:lstStyle/>
          <a:p>
            <a:r>
              <a:rPr lang="en-US" sz="4400">
                <a:ea typeface="Tahoma" panose="020B0604030504040204" pitchFamily="34" charset="0"/>
                <a:cs typeface="Tahoma" panose="020B0604030504040204" pitchFamily="34" charset="0"/>
              </a:rPr>
              <a:t>9</a:t>
            </a:r>
            <a:r>
              <a:rPr lang="en-US" sz="4400" baseline="30000">
                <a:ea typeface="Tahoma" panose="020B0604030504040204" pitchFamily="34" charset="0"/>
                <a:cs typeface="Tahoma" panose="020B0604030504040204" pitchFamily="34" charset="0"/>
              </a:rPr>
              <a:t>th</a:t>
            </a:r>
            <a:r>
              <a:rPr lang="en-US" sz="4400">
                <a:ea typeface="Tahoma" panose="020B0604030504040204" pitchFamily="34" charset="0"/>
                <a:cs typeface="Tahoma" panose="020B0604030504040204" pitchFamily="34" charset="0"/>
              </a:rPr>
              <a:t> and 10</a:t>
            </a:r>
            <a:r>
              <a:rPr lang="en-US" sz="4400" baseline="30000">
                <a:ea typeface="Tahoma" panose="020B0604030504040204" pitchFamily="34" charset="0"/>
                <a:cs typeface="Tahoma" panose="020B0604030504040204" pitchFamily="34" charset="0"/>
              </a:rPr>
              <a:t>th</a:t>
            </a:r>
            <a:r>
              <a:rPr lang="en-US" sz="4400">
                <a:ea typeface="Tahoma" panose="020B0604030504040204" pitchFamily="34" charset="0"/>
                <a:cs typeface="Tahoma" panose="020B0604030504040204" pitchFamily="34" charset="0"/>
              </a:rPr>
              <a:t> Grade</a:t>
            </a:r>
          </a:p>
          <a:p>
            <a:r>
              <a:rPr lang="en-US" sz="4400">
                <a:ea typeface="Tahoma" panose="020B0604030504040204" pitchFamily="34" charset="0"/>
                <a:cs typeface="Tahoma" panose="020B0604030504040204" pitchFamily="34" charset="0"/>
              </a:rPr>
              <a:t>April</a:t>
            </a:r>
          </a:p>
          <a:p>
            <a:r>
              <a:rPr lang="en-US" sz="4400">
                <a:ea typeface="Tahoma" panose="020B0604030504040204" pitchFamily="34" charset="0"/>
                <a:cs typeface="Tahoma" panose="020B0604030504040204" pitchFamily="34" charset="0"/>
              </a:rPr>
              <a:t>120 minutes</a:t>
            </a:r>
          </a:p>
        </p:txBody>
      </p:sp>
    </p:spTree>
    <p:extLst>
      <p:ext uri="{BB962C8B-B14F-4D97-AF65-F5344CB8AC3E}">
        <p14:creationId xmlns:p14="http://schemas.microsoft.com/office/powerpoint/2010/main" val="1729462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BEC7A1-6170-47B3-18A7-19FC05AD15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58189D-82B6-AC9A-9A6E-8981468803B6}"/>
              </a:ext>
            </a:extLst>
          </p:cNvPr>
          <p:cNvSpPr>
            <a:spLocks noGrp="1"/>
          </p:cNvSpPr>
          <p:nvPr>
            <p:ph type="title"/>
          </p:nvPr>
        </p:nvSpPr>
        <p:spPr bwMode="white"/>
        <p:txBody>
          <a:bodyPr/>
          <a:lstStyle/>
          <a:p>
            <a:r>
              <a:rPr lang="en-US" sz="7200" b="1"/>
              <a:t>Math</a:t>
            </a:r>
          </a:p>
        </p:txBody>
      </p:sp>
      <p:sp>
        <p:nvSpPr>
          <p:cNvPr id="5" name="Content Placeholder 2">
            <a:extLst>
              <a:ext uri="{FF2B5EF4-FFF2-40B4-BE49-F238E27FC236}">
                <a16:creationId xmlns:a16="http://schemas.microsoft.com/office/drawing/2014/main" id="{A0443653-B1B6-5F3B-3E5A-B96598DEB6F8}"/>
              </a:ext>
            </a:extLst>
          </p:cNvPr>
          <p:cNvSpPr txBox="1">
            <a:spLocks/>
          </p:cNvSpPr>
          <p:nvPr/>
        </p:nvSpPr>
        <p:spPr>
          <a:xfrm>
            <a:off x="215900" y="2049387"/>
            <a:ext cx="4135383" cy="4808613"/>
          </a:xfrm>
          <a:prstGeom prst="rect">
            <a:avLst/>
          </a:prstGeom>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SzPct val="80000"/>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SzPct val="80000"/>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SzPct val="80000"/>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Font typeface="Wingdings 2" charset="2"/>
              <a:buNone/>
            </a:pPr>
            <a:r>
              <a:rPr lang="en-US" sz="4300" b="1"/>
              <a:t>BEST Algebra 1</a:t>
            </a:r>
          </a:p>
          <a:p>
            <a:r>
              <a:rPr lang="en-US" sz="2800"/>
              <a:t>May</a:t>
            </a:r>
          </a:p>
          <a:p>
            <a:r>
              <a:rPr lang="en-US" sz="2800"/>
              <a:t>160-minute min.</a:t>
            </a:r>
          </a:p>
          <a:p>
            <a:r>
              <a:rPr lang="en-US" sz="2800" b="1"/>
              <a:t>Passing is a graduation requirement (level 3 or higher)</a:t>
            </a:r>
          </a:p>
          <a:p>
            <a:r>
              <a:rPr lang="en-US" sz="2800"/>
              <a:t>30% of final grade</a:t>
            </a:r>
          </a:p>
        </p:txBody>
      </p:sp>
      <p:sp>
        <p:nvSpPr>
          <p:cNvPr id="8" name="Content Placeholder 2">
            <a:extLst>
              <a:ext uri="{FF2B5EF4-FFF2-40B4-BE49-F238E27FC236}">
                <a16:creationId xmlns:a16="http://schemas.microsoft.com/office/drawing/2014/main" id="{84D47A10-281A-C9EA-95DB-6CB492DE6115}"/>
              </a:ext>
            </a:extLst>
          </p:cNvPr>
          <p:cNvSpPr txBox="1">
            <a:spLocks/>
          </p:cNvSpPr>
          <p:nvPr/>
        </p:nvSpPr>
        <p:spPr>
          <a:xfrm>
            <a:off x="6638924" y="1565911"/>
            <a:ext cx="4135383" cy="4361425"/>
          </a:xfrm>
          <a:prstGeom prst="rect">
            <a:avLst/>
          </a:prstGeom>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SzPct val="80000"/>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SzPct val="80000"/>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SzPct val="80000"/>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Font typeface="Wingdings 2" charset="2"/>
              <a:buNone/>
            </a:pPr>
            <a:r>
              <a:rPr lang="en-US" sz="4300" b="1"/>
              <a:t>BEST Geometry</a:t>
            </a:r>
          </a:p>
          <a:p>
            <a:r>
              <a:rPr lang="en-US" sz="2800"/>
              <a:t>May</a:t>
            </a:r>
          </a:p>
          <a:p>
            <a:r>
              <a:rPr lang="en-US" sz="2800"/>
              <a:t>160-minute min.</a:t>
            </a:r>
          </a:p>
          <a:p>
            <a:r>
              <a:rPr lang="en-US" sz="2800"/>
              <a:t>30% of final grade</a:t>
            </a:r>
          </a:p>
        </p:txBody>
      </p:sp>
    </p:spTree>
    <p:extLst>
      <p:ext uri="{BB962C8B-B14F-4D97-AF65-F5344CB8AC3E}">
        <p14:creationId xmlns:p14="http://schemas.microsoft.com/office/powerpoint/2010/main" val="2133236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D568F0-385C-0DFC-0360-2445C827CA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F18219-7607-3E71-5468-8E1934D743EE}"/>
              </a:ext>
            </a:extLst>
          </p:cNvPr>
          <p:cNvSpPr>
            <a:spLocks noGrp="1"/>
          </p:cNvSpPr>
          <p:nvPr>
            <p:ph type="title"/>
          </p:nvPr>
        </p:nvSpPr>
        <p:spPr bwMode="white"/>
        <p:txBody>
          <a:bodyPr/>
          <a:lstStyle/>
          <a:p>
            <a:r>
              <a:rPr lang="en-US" sz="7200" b="1" err="1"/>
              <a:t>Alg</a:t>
            </a:r>
            <a:r>
              <a:rPr lang="en-US" sz="7200" b="1"/>
              <a:t> Concordant Score</a:t>
            </a:r>
          </a:p>
        </p:txBody>
      </p:sp>
      <p:sp>
        <p:nvSpPr>
          <p:cNvPr id="5" name="Content Placeholder 2">
            <a:extLst>
              <a:ext uri="{FF2B5EF4-FFF2-40B4-BE49-F238E27FC236}">
                <a16:creationId xmlns:a16="http://schemas.microsoft.com/office/drawing/2014/main" id="{C8477E57-CE9B-C8D5-3CDF-9FFABE6A3AEE}"/>
              </a:ext>
            </a:extLst>
          </p:cNvPr>
          <p:cNvSpPr txBox="1">
            <a:spLocks/>
          </p:cNvSpPr>
          <p:nvPr/>
        </p:nvSpPr>
        <p:spPr>
          <a:xfrm>
            <a:off x="215899" y="2049387"/>
            <a:ext cx="11040679" cy="4808613"/>
          </a:xfrm>
          <a:prstGeom prst="rect">
            <a:avLst/>
          </a:prstGeom>
          <a:effectLst/>
        </p:spPr>
        <p:txBody>
          <a:bodyPr vert="horz" lIns="91440" tIns="45720" rIns="91440" bIns="45720" rtlCol="0" anchor="ctr">
            <a:noAutofit/>
          </a:bodyPr>
          <a:lstStyle>
            <a:lvl1pPr marL="342900" indent="-342900" algn="l" defTabSz="457200" rtl="0" eaLnBrk="1" latinLnBrk="0" hangingPunct="1">
              <a:spcBef>
                <a:spcPct val="20000"/>
              </a:spcBef>
              <a:spcAft>
                <a:spcPts val="600"/>
              </a:spcAft>
              <a:buClr>
                <a:schemeClr val="accent1"/>
              </a:buClr>
              <a:buSzPct val="80000"/>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SzPct val="80000"/>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SzPct val="80000"/>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en-US" sz="4000"/>
              <a:t>PSAT/NMSQT Math - 430</a:t>
            </a:r>
          </a:p>
          <a:p>
            <a:r>
              <a:rPr lang="en-US" sz="4000"/>
              <a:t>SAT Math - 420</a:t>
            </a:r>
          </a:p>
          <a:p>
            <a:r>
              <a:rPr lang="en-US" sz="4000"/>
              <a:t>ACT Math - 16</a:t>
            </a:r>
          </a:p>
          <a:p>
            <a:r>
              <a:rPr lang="en-US" sz="4000"/>
              <a:t>CLT Quantitative Reasoning Section -11</a:t>
            </a:r>
          </a:p>
          <a:p>
            <a:r>
              <a:rPr lang="en-US" sz="4000"/>
              <a:t>Geometry EOC - Level 3</a:t>
            </a:r>
          </a:p>
        </p:txBody>
      </p:sp>
    </p:spTree>
    <p:extLst>
      <p:ext uri="{BB962C8B-B14F-4D97-AF65-F5344CB8AC3E}">
        <p14:creationId xmlns:p14="http://schemas.microsoft.com/office/powerpoint/2010/main" val="600785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0CBD0-2C47-2CC6-8F06-CF05E1760E8D}"/>
              </a:ext>
            </a:extLst>
          </p:cNvPr>
          <p:cNvSpPr>
            <a:spLocks noGrp="1"/>
          </p:cNvSpPr>
          <p:nvPr>
            <p:ph type="title"/>
          </p:nvPr>
        </p:nvSpPr>
        <p:spPr/>
        <p:txBody>
          <a:bodyPr/>
          <a:lstStyle/>
          <a:p>
            <a:r>
              <a:rPr lang="en-US" sz="6000" b="1"/>
              <a:t>Science &amp; History</a:t>
            </a:r>
          </a:p>
        </p:txBody>
      </p:sp>
      <p:sp>
        <p:nvSpPr>
          <p:cNvPr id="4" name="Content Placeholder 2">
            <a:extLst>
              <a:ext uri="{FF2B5EF4-FFF2-40B4-BE49-F238E27FC236}">
                <a16:creationId xmlns:a16="http://schemas.microsoft.com/office/drawing/2014/main" id="{8DBDE273-DCC4-E539-393E-FB4311885DA4}"/>
              </a:ext>
            </a:extLst>
          </p:cNvPr>
          <p:cNvSpPr txBox="1">
            <a:spLocks/>
          </p:cNvSpPr>
          <p:nvPr/>
        </p:nvSpPr>
        <p:spPr>
          <a:xfrm>
            <a:off x="215900" y="1471324"/>
            <a:ext cx="4135383" cy="4808613"/>
          </a:xfrm>
          <a:prstGeom prst="rect">
            <a:avLst/>
          </a:prstGeom>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SzPct val="80000"/>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SzPct val="80000"/>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SzPct val="80000"/>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Font typeface="Wingdings 2" charset="2"/>
              <a:buNone/>
            </a:pPr>
            <a:r>
              <a:rPr lang="en-US" sz="4300" b="1"/>
              <a:t>Biology EOC</a:t>
            </a:r>
          </a:p>
          <a:p>
            <a:r>
              <a:rPr lang="en-US" sz="2800"/>
              <a:t>May</a:t>
            </a:r>
          </a:p>
          <a:p>
            <a:r>
              <a:rPr lang="en-US" sz="2800"/>
              <a:t>160-minute min.</a:t>
            </a:r>
          </a:p>
          <a:p>
            <a:r>
              <a:rPr lang="en-US" sz="2800"/>
              <a:t>30% of final grade</a:t>
            </a:r>
          </a:p>
        </p:txBody>
      </p:sp>
      <p:sp>
        <p:nvSpPr>
          <p:cNvPr id="5" name="Content Placeholder 2">
            <a:extLst>
              <a:ext uri="{FF2B5EF4-FFF2-40B4-BE49-F238E27FC236}">
                <a16:creationId xmlns:a16="http://schemas.microsoft.com/office/drawing/2014/main" id="{4849AFBD-4AA1-0EF5-D611-A1CFCE88D875}"/>
              </a:ext>
            </a:extLst>
          </p:cNvPr>
          <p:cNvSpPr txBox="1">
            <a:spLocks/>
          </p:cNvSpPr>
          <p:nvPr/>
        </p:nvSpPr>
        <p:spPr>
          <a:xfrm>
            <a:off x="7157983" y="935426"/>
            <a:ext cx="4135383" cy="4476909"/>
          </a:xfrm>
          <a:prstGeom prst="rect">
            <a:avLst/>
          </a:prstGeom>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SzPct val="80000"/>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SzPct val="80000"/>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SzPct val="80000"/>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Font typeface="Wingdings 2" charset="2"/>
              <a:buNone/>
            </a:pPr>
            <a:r>
              <a:rPr lang="en-US" sz="4300" b="1"/>
              <a:t>US History EOC</a:t>
            </a:r>
          </a:p>
          <a:p>
            <a:r>
              <a:rPr lang="en-US" sz="2800"/>
              <a:t>May</a:t>
            </a:r>
          </a:p>
          <a:p>
            <a:r>
              <a:rPr lang="en-US" sz="2800"/>
              <a:t>160-minute min.</a:t>
            </a:r>
          </a:p>
          <a:p>
            <a:r>
              <a:rPr lang="en-US" sz="2800"/>
              <a:t>30% of final grade</a:t>
            </a:r>
          </a:p>
        </p:txBody>
      </p:sp>
      <p:sp>
        <p:nvSpPr>
          <p:cNvPr id="6" name="Content Placeholder 2">
            <a:extLst>
              <a:ext uri="{FF2B5EF4-FFF2-40B4-BE49-F238E27FC236}">
                <a16:creationId xmlns:a16="http://schemas.microsoft.com/office/drawing/2014/main" id="{433D321B-D9A6-897C-F932-F48C0F1E41D9}"/>
              </a:ext>
            </a:extLst>
          </p:cNvPr>
          <p:cNvSpPr txBox="1">
            <a:spLocks/>
          </p:cNvSpPr>
          <p:nvPr/>
        </p:nvSpPr>
        <p:spPr>
          <a:xfrm>
            <a:off x="7157983" y="4519448"/>
            <a:ext cx="5034017" cy="2338552"/>
          </a:xfrm>
          <a:prstGeom prst="rect">
            <a:avLst/>
          </a:prstGeom>
          <a:effectLst/>
        </p:spPr>
        <p:txBody>
          <a:bodyPr vert="horz" lIns="91440" tIns="45720" rIns="91440" bIns="45720" rtlCol="0" anchor="ctr">
            <a:normAutofit fontScale="85000" lnSpcReduction="20000"/>
          </a:bodyPr>
          <a:lstStyle>
            <a:lvl1pPr marL="342900" indent="-342900" algn="l" defTabSz="457200" rtl="0" eaLnBrk="1" latinLnBrk="0" hangingPunct="1">
              <a:spcBef>
                <a:spcPct val="20000"/>
              </a:spcBef>
              <a:spcAft>
                <a:spcPts val="600"/>
              </a:spcAft>
              <a:buClr>
                <a:schemeClr val="accent1"/>
              </a:buClr>
              <a:buSzPct val="80000"/>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SzPct val="80000"/>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SzPct val="80000"/>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Font typeface="Wingdings 2" charset="2"/>
              <a:buNone/>
            </a:pPr>
            <a:r>
              <a:rPr lang="en-US" sz="4300" b="1"/>
              <a:t>FCLE</a:t>
            </a:r>
          </a:p>
          <a:p>
            <a:r>
              <a:rPr lang="en-US" sz="2800"/>
              <a:t>December &amp; April/May</a:t>
            </a:r>
          </a:p>
          <a:p>
            <a:r>
              <a:rPr lang="en-US" sz="2800"/>
              <a:t>160-minute min.</a:t>
            </a:r>
          </a:p>
          <a:p>
            <a:r>
              <a:rPr lang="en-US" sz="2800"/>
              <a:t>Florida College or University graduation requirement</a:t>
            </a:r>
          </a:p>
        </p:txBody>
      </p:sp>
    </p:spTree>
    <p:extLst>
      <p:ext uri="{BB962C8B-B14F-4D97-AF65-F5344CB8AC3E}">
        <p14:creationId xmlns:p14="http://schemas.microsoft.com/office/powerpoint/2010/main" val="3129011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0A51C-16EF-D597-D7E2-79BD4DCFA21B}"/>
              </a:ext>
            </a:extLst>
          </p:cNvPr>
          <p:cNvSpPr>
            <a:spLocks noGrp="1"/>
          </p:cNvSpPr>
          <p:nvPr>
            <p:ph type="title"/>
          </p:nvPr>
        </p:nvSpPr>
        <p:spPr>
          <a:xfrm>
            <a:off x="84083" y="447188"/>
            <a:ext cx="12107917" cy="970450"/>
          </a:xfrm>
        </p:spPr>
        <p:txBody>
          <a:bodyPr/>
          <a:lstStyle/>
          <a:p>
            <a:r>
              <a:rPr lang="en-US" sz="4800" b="1"/>
              <a:t>Historically State/District Funded Tests</a:t>
            </a:r>
          </a:p>
        </p:txBody>
      </p:sp>
      <p:sp>
        <p:nvSpPr>
          <p:cNvPr id="3" name="Content Placeholder 2">
            <a:extLst>
              <a:ext uri="{FF2B5EF4-FFF2-40B4-BE49-F238E27FC236}">
                <a16:creationId xmlns:a16="http://schemas.microsoft.com/office/drawing/2014/main" id="{EFEEC89A-CCBB-9C94-CD2B-4B93BD0503FC}"/>
              </a:ext>
            </a:extLst>
          </p:cNvPr>
          <p:cNvSpPr>
            <a:spLocks noGrp="1"/>
          </p:cNvSpPr>
          <p:nvPr>
            <p:ph sz="half" idx="2"/>
          </p:nvPr>
        </p:nvSpPr>
        <p:spPr>
          <a:xfrm>
            <a:off x="84083" y="1799291"/>
            <a:ext cx="5213131" cy="5218385"/>
          </a:xfrm>
        </p:spPr>
        <p:txBody>
          <a:bodyPr>
            <a:normAutofit/>
          </a:bodyPr>
          <a:lstStyle/>
          <a:p>
            <a:pPr marL="0" indent="0">
              <a:buNone/>
            </a:pPr>
            <a:r>
              <a:rPr lang="en-US" sz="3600" b="1"/>
              <a:t>Reportable</a:t>
            </a:r>
          </a:p>
          <a:p>
            <a:r>
              <a:rPr lang="en-US"/>
              <a:t>PSAT </a:t>
            </a:r>
          </a:p>
          <a:p>
            <a:pPr lvl="1"/>
            <a:r>
              <a:rPr lang="en-US"/>
              <a:t>October</a:t>
            </a:r>
          </a:p>
          <a:p>
            <a:pPr lvl="1"/>
            <a:r>
              <a:rPr lang="en-US"/>
              <a:t>All 10</a:t>
            </a:r>
            <a:r>
              <a:rPr lang="en-US" baseline="30000"/>
              <a:t>th</a:t>
            </a:r>
            <a:r>
              <a:rPr lang="en-US"/>
              <a:t> Grade Students</a:t>
            </a:r>
          </a:p>
          <a:p>
            <a:r>
              <a:rPr lang="en-US"/>
              <a:t>SAT SD</a:t>
            </a:r>
          </a:p>
          <a:p>
            <a:pPr lvl="1"/>
            <a:r>
              <a:rPr lang="en-US"/>
              <a:t>March</a:t>
            </a:r>
          </a:p>
          <a:p>
            <a:pPr lvl="1"/>
            <a:r>
              <a:rPr lang="en-US"/>
              <a:t>All 11</a:t>
            </a:r>
            <a:r>
              <a:rPr lang="en-US" baseline="30000"/>
              <a:t>th</a:t>
            </a:r>
            <a:r>
              <a:rPr lang="en-US"/>
              <a:t> Grade Students</a:t>
            </a:r>
          </a:p>
        </p:txBody>
      </p:sp>
      <p:sp>
        <p:nvSpPr>
          <p:cNvPr id="4" name="Content Placeholder 2">
            <a:extLst>
              <a:ext uri="{FF2B5EF4-FFF2-40B4-BE49-F238E27FC236}">
                <a16:creationId xmlns:a16="http://schemas.microsoft.com/office/drawing/2014/main" id="{785EF970-1F84-C6E1-CF0B-0640BF1AC3F5}"/>
              </a:ext>
            </a:extLst>
          </p:cNvPr>
          <p:cNvSpPr txBox="1">
            <a:spLocks/>
          </p:cNvSpPr>
          <p:nvPr/>
        </p:nvSpPr>
        <p:spPr>
          <a:xfrm>
            <a:off x="6321972" y="1674784"/>
            <a:ext cx="5785945" cy="5218385"/>
          </a:xfrm>
          <a:prstGeom prst="rect">
            <a:avLst/>
          </a:prstGeom>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SzPct val="80000"/>
              <a:buFont typeface="Wingdings 2" charset="2"/>
              <a:buChar char=""/>
              <a:defRPr sz="2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SzPct val="80000"/>
              <a:buFont typeface="Wingdings 2" charset="2"/>
              <a:buChar char=""/>
              <a:defRPr sz="28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SzPct val="80000"/>
              <a:buFont typeface="Wingdings 2" charset="2"/>
              <a:buChar char=""/>
              <a:defRPr sz="28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SzPct val="80000"/>
              <a:buFont typeface="Wingdings 2" charset="2"/>
              <a:buChar char=""/>
              <a:defRPr sz="28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SzPct val="80000"/>
              <a:buFont typeface="Wingdings 2" charset="2"/>
              <a:buChar char=""/>
              <a:defRPr sz="28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Font typeface="Wingdings 2" charset="2"/>
              <a:buNone/>
            </a:pPr>
            <a:r>
              <a:rPr lang="en-US" sz="3600" b="1"/>
              <a:t>Not College Reportable</a:t>
            </a:r>
          </a:p>
          <a:p>
            <a:r>
              <a:rPr lang="en-US"/>
              <a:t>SAT NCR </a:t>
            </a:r>
          </a:p>
          <a:p>
            <a:pPr lvl="1"/>
            <a:r>
              <a:rPr lang="en-US"/>
              <a:t>October</a:t>
            </a:r>
          </a:p>
          <a:p>
            <a:pPr lvl="1"/>
            <a:r>
              <a:rPr lang="en-US"/>
              <a:t>12</a:t>
            </a:r>
            <a:r>
              <a:rPr lang="en-US" baseline="30000"/>
              <a:t>th</a:t>
            </a:r>
            <a:r>
              <a:rPr lang="en-US"/>
              <a:t> Grade Students</a:t>
            </a:r>
          </a:p>
        </p:txBody>
      </p:sp>
    </p:spTree>
    <p:extLst>
      <p:ext uri="{BB962C8B-B14F-4D97-AF65-F5344CB8AC3E}">
        <p14:creationId xmlns:p14="http://schemas.microsoft.com/office/powerpoint/2010/main" val="2120874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FB9AA7-8B54-0C74-290D-9DAEBCFAB9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14B375-0D9C-F013-9551-4F07FAF669A9}"/>
              </a:ext>
            </a:extLst>
          </p:cNvPr>
          <p:cNvSpPr>
            <a:spLocks noGrp="1"/>
          </p:cNvSpPr>
          <p:nvPr>
            <p:ph type="title"/>
          </p:nvPr>
        </p:nvSpPr>
        <p:spPr>
          <a:xfrm>
            <a:off x="84083" y="447188"/>
            <a:ext cx="12107917" cy="970450"/>
          </a:xfrm>
        </p:spPr>
        <p:txBody>
          <a:bodyPr/>
          <a:lstStyle/>
          <a:p>
            <a:r>
              <a:rPr lang="en-US" sz="4800" b="1"/>
              <a:t>Student Paid Testing Opportunities</a:t>
            </a:r>
          </a:p>
        </p:txBody>
      </p:sp>
      <p:sp>
        <p:nvSpPr>
          <p:cNvPr id="3" name="Content Placeholder 2">
            <a:extLst>
              <a:ext uri="{FF2B5EF4-FFF2-40B4-BE49-F238E27FC236}">
                <a16:creationId xmlns:a16="http://schemas.microsoft.com/office/drawing/2014/main" id="{FE533730-0015-0FA4-B763-DFCEFD0ED3F0}"/>
              </a:ext>
            </a:extLst>
          </p:cNvPr>
          <p:cNvSpPr>
            <a:spLocks noGrp="1"/>
          </p:cNvSpPr>
          <p:nvPr>
            <p:ph sz="half" idx="2"/>
          </p:nvPr>
        </p:nvSpPr>
        <p:spPr>
          <a:xfrm>
            <a:off x="195842" y="2753360"/>
            <a:ext cx="6022077" cy="4698609"/>
          </a:xfrm>
        </p:spPr>
        <p:txBody>
          <a:bodyPr>
            <a:normAutofit fontScale="77500" lnSpcReduction="20000"/>
          </a:bodyPr>
          <a:lstStyle/>
          <a:p>
            <a:pPr marL="0" indent="0">
              <a:buNone/>
            </a:pPr>
            <a:r>
              <a:rPr lang="en-US" sz="3600" b="1"/>
              <a:t>Reportable</a:t>
            </a:r>
          </a:p>
          <a:p>
            <a:r>
              <a:rPr lang="en-US" sz="3600"/>
              <a:t>SAT - $68 </a:t>
            </a:r>
          </a:p>
          <a:p>
            <a:r>
              <a:rPr lang="en-US" sz="3600"/>
              <a:t>ACT - $65</a:t>
            </a:r>
          </a:p>
          <a:p>
            <a:r>
              <a:rPr lang="en-US" sz="3600"/>
              <a:t>CLT </a:t>
            </a:r>
          </a:p>
          <a:p>
            <a:pPr lvl="1"/>
            <a:r>
              <a:rPr lang="en-US" sz="3600"/>
              <a:t>$34.50 on campus</a:t>
            </a:r>
          </a:p>
          <a:p>
            <a:pPr lvl="1"/>
            <a:r>
              <a:rPr lang="en-US" sz="3600"/>
              <a:t>$69 remotely proctored at home</a:t>
            </a:r>
          </a:p>
          <a:p>
            <a:pPr lvl="1"/>
            <a:endParaRPr lang="en-US"/>
          </a:p>
          <a:p>
            <a:pPr marL="0" indent="0">
              <a:buNone/>
            </a:pPr>
            <a:r>
              <a:rPr lang="en-US" sz="2600"/>
              <a:t>(All of these tests offer financial assistance contact your school counselor for more information)</a:t>
            </a:r>
          </a:p>
          <a:p>
            <a:endParaRPr lang="en-US"/>
          </a:p>
          <a:p>
            <a:endParaRPr lang="en-US"/>
          </a:p>
          <a:p>
            <a:pPr lvl="1"/>
            <a:endParaRPr lang="en-US"/>
          </a:p>
        </p:txBody>
      </p:sp>
      <p:sp>
        <p:nvSpPr>
          <p:cNvPr id="4" name="Content Placeholder 2">
            <a:extLst>
              <a:ext uri="{FF2B5EF4-FFF2-40B4-BE49-F238E27FC236}">
                <a16:creationId xmlns:a16="http://schemas.microsoft.com/office/drawing/2014/main" id="{95547A95-B400-43BB-DDFB-BB6DB1D3633E}"/>
              </a:ext>
            </a:extLst>
          </p:cNvPr>
          <p:cNvSpPr txBox="1">
            <a:spLocks/>
          </p:cNvSpPr>
          <p:nvPr/>
        </p:nvSpPr>
        <p:spPr>
          <a:xfrm>
            <a:off x="6321972" y="1674784"/>
            <a:ext cx="5785945" cy="5218385"/>
          </a:xfrm>
          <a:prstGeom prst="rect">
            <a:avLst/>
          </a:prstGeom>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SzPct val="80000"/>
              <a:buFont typeface="Wingdings 2" charset="2"/>
              <a:buChar char=""/>
              <a:defRPr sz="2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SzPct val="80000"/>
              <a:buFont typeface="Wingdings 2" charset="2"/>
              <a:buChar char=""/>
              <a:defRPr sz="28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SzPct val="80000"/>
              <a:buFont typeface="Wingdings 2" charset="2"/>
              <a:buChar char=""/>
              <a:defRPr sz="28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SzPct val="80000"/>
              <a:buFont typeface="Wingdings 2" charset="2"/>
              <a:buChar char=""/>
              <a:defRPr sz="28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SzPct val="80000"/>
              <a:buFont typeface="Wingdings 2" charset="2"/>
              <a:buChar char=""/>
              <a:defRPr sz="28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Font typeface="Wingdings 2" charset="2"/>
              <a:buNone/>
            </a:pPr>
            <a:r>
              <a:rPr lang="en-US" sz="3600" b="1"/>
              <a:t>Not College Reportable</a:t>
            </a:r>
          </a:p>
          <a:p>
            <a:r>
              <a:rPr lang="en-US"/>
              <a:t>ACT NCR</a:t>
            </a:r>
          </a:p>
          <a:p>
            <a:pPr lvl="1"/>
            <a:r>
              <a:rPr lang="en-US"/>
              <a:t>March 25</a:t>
            </a:r>
            <a:r>
              <a:rPr lang="en-US" baseline="30000"/>
              <a:t>th</a:t>
            </a:r>
            <a:r>
              <a:rPr lang="en-US"/>
              <a:t> -27th</a:t>
            </a:r>
          </a:p>
          <a:p>
            <a:pPr lvl="1"/>
            <a:r>
              <a:rPr lang="en-US"/>
              <a:t>11</a:t>
            </a:r>
            <a:r>
              <a:rPr lang="en-US" baseline="30000"/>
              <a:t>th</a:t>
            </a:r>
            <a:r>
              <a:rPr lang="en-US"/>
              <a:t> &amp; 12</a:t>
            </a:r>
            <a:r>
              <a:rPr lang="en-US" baseline="30000"/>
              <a:t>th</a:t>
            </a:r>
            <a:r>
              <a:rPr lang="en-US"/>
              <a:t> Grade Students who have not yet met high school testing requirements</a:t>
            </a:r>
          </a:p>
          <a:p>
            <a:pPr lvl="1"/>
            <a:r>
              <a:rPr lang="en-US"/>
              <a:t>$40</a:t>
            </a:r>
          </a:p>
        </p:txBody>
      </p:sp>
    </p:spTree>
    <p:extLst>
      <p:ext uri="{BB962C8B-B14F-4D97-AF65-F5344CB8AC3E}">
        <p14:creationId xmlns:p14="http://schemas.microsoft.com/office/powerpoint/2010/main" val="2528081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Default">
      <a:dk1>
        <a:srgbClr val="000000"/>
      </a:dk1>
      <a:lt1>
        <a:sysClr val="window" lastClr="FFFFFF"/>
      </a:lt1>
      <a:dk2>
        <a:srgbClr val="3F3F3F"/>
      </a:dk2>
      <a:lt2>
        <a:srgbClr val="E7E6E6"/>
      </a:lt2>
      <a:accent1>
        <a:srgbClr val="700000"/>
      </a:accent1>
      <a:accent2>
        <a:srgbClr val="ED7D31"/>
      </a:accent2>
      <a:accent3>
        <a:srgbClr val="A5A5A5"/>
      </a:accent3>
      <a:accent4>
        <a:srgbClr val="FFC000"/>
      </a:accent4>
      <a:accent5>
        <a:srgbClr val="700000"/>
      </a:accent5>
      <a:accent6>
        <a:srgbClr val="978869"/>
      </a:accent6>
      <a:hlink>
        <a:srgbClr val="FFC000"/>
      </a:hlink>
      <a:folHlink>
        <a:srgbClr val="7F7F7F"/>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tf45182065_win32_fixed" id="{54D1AA8E-AE41-4F75-AFF4-1E55BF728136}" vid="{9097BC2D-75F4-410C-8544-556C30F4E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BEDC914-E79E-4731-88EB-C290A6D4D685}">
  <ds:schemaRefs>
    <ds:schemaRef ds:uri="16c05727-aa75-4e4a-9b5f-8a80a1165891"/>
    <ds:schemaRef ds:uri="230e9df3-be65-4c73-a93b-d1236ebd677e"/>
    <ds:schemaRef ds:uri="71af3243-3dd4-4a8d-8c0d-dd76da1f02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C8413E5-0484-489B-B293-D8720B6027F2}">
  <ds:schemaRefs>
    <ds:schemaRef ds:uri="230e9df3-be65-4c73-a93b-d1236ebd677e"/>
    <ds:schemaRef ds:uri="71af3243-3dd4-4a8d-8c0d-dd76da1f02a5"/>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019B3EA6-E2E1-4B68-B700-9432F9FC79D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Persuasive speech outline </Template>
  <Application>Microsoft Office PowerPoint</Application>
  <PresentationFormat>Widescreen</PresentationFormat>
  <Slides>12</Slides>
  <Notes>5</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Quotable</vt:lpstr>
      <vt:lpstr> Testing</vt:lpstr>
      <vt:lpstr>English </vt:lpstr>
      <vt:lpstr>English Concordant Score</vt:lpstr>
      <vt:lpstr>BEST Writing</vt:lpstr>
      <vt:lpstr>Math</vt:lpstr>
      <vt:lpstr>Alg Concordant Score</vt:lpstr>
      <vt:lpstr>Science &amp; History</vt:lpstr>
      <vt:lpstr>Historically State/District Funded Tests</vt:lpstr>
      <vt:lpstr>Student Paid Testing Opportunities</vt:lpstr>
      <vt:lpstr>Communication</vt:lpstr>
      <vt:lpstr>Scores</vt:lpstr>
      <vt:lpstr>Miscellaneous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 The Title Of The Persuasive Speech Here]</dc:title>
  <dc:creator>Tammy Andrea Williams</dc:creator>
  <cp:revision>4</cp:revision>
  <dcterms:created xsi:type="dcterms:W3CDTF">2024-02-07T15:19:12Z</dcterms:created>
  <dcterms:modified xsi:type="dcterms:W3CDTF">2025-01-31T20:02:34Z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