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2192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33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3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3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52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11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4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4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6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45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5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98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mailto:khensley@pasco.k12.fl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351" y="1841281"/>
            <a:ext cx="5930194" cy="185796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/>
                <a:cs typeface="Times New Roman"/>
              </a:rPr>
              <a:t>Junior Seminar Calendar</a:t>
            </a:r>
          </a:p>
          <a:p>
            <a:r>
              <a:rPr lang="en-US" sz="1600" b="1" u="sng" dirty="0">
                <a:latin typeface="Times New Roman"/>
                <a:cs typeface="Times New Roman"/>
              </a:rPr>
              <a:t>All the following small group Student/Parent sessions will be </a:t>
            </a:r>
            <a:r>
              <a:rPr lang="en-US" sz="1600" b="1" u="sng">
                <a:latin typeface="Times New Roman"/>
                <a:cs typeface="Times New Roman"/>
              </a:rPr>
              <a:t>from </a:t>
            </a:r>
            <a:r>
              <a:rPr lang="en-US" sz="1800" b="1" u="sng">
                <a:latin typeface="Times New Roman"/>
                <a:cs typeface="Times New Roman"/>
              </a:rPr>
              <a:t>4:30pm-6:00pm</a:t>
            </a:r>
            <a:r>
              <a:rPr lang="en-US" sz="1600" b="1" u="sng">
                <a:latin typeface="Times New Roman"/>
                <a:cs typeface="Times New Roman"/>
              </a:rPr>
              <a:t> </a:t>
            </a:r>
            <a:r>
              <a:rPr lang="en-US" sz="1600" b="1" u="sng" dirty="0">
                <a:latin typeface="Times New Roman"/>
                <a:cs typeface="Times New Roman"/>
              </a:rPr>
              <a:t>in the Media Center unless unforeseen location changes.</a:t>
            </a:r>
            <a:r>
              <a:rPr lang="en-US" sz="1600" b="1" dirty="0">
                <a:latin typeface="Times New Roman"/>
                <a:cs typeface="Times New Roman"/>
              </a:rPr>
              <a:t> </a:t>
            </a:r>
          </a:p>
          <a:p>
            <a:r>
              <a:rPr lang="en-US" sz="1600" b="1" dirty="0">
                <a:solidFill>
                  <a:srgbClr val="C00000"/>
                </a:solidFill>
                <a:latin typeface="Times New Roman"/>
                <a:cs typeface="Times New Roman"/>
              </a:rPr>
              <a:t>Students and Parents are being asked to commit to attending all of the sessions to benefit from progressive/tailored content/activities.</a:t>
            </a:r>
            <a:endParaRPr lang="en-US" sz="1600" b="1" dirty="0">
              <a:latin typeface="Times New Roman"/>
              <a:cs typeface="Calibri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710C0A4-692C-6419-ABBA-7B391F454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10683672"/>
            <a:ext cx="4171950" cy="1508836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1B01268-0F85-BC47-EE43-D78B345B4A6C}"/>
              </a:ext>
            </a:extLst>
          </p:cNvPr>
          <p:cNvSpPr/>
          <p:nvPr/>
        </p:nvSpPr>
        <p:spPr>
          <a:xfrm>
            <a:off x="2877657" y="159759"/>
            <a:ext cx="3609976" cy="161016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0000"/>
                </a:solidFill>
                <a:cs typeface="Calibri"/>
              </a:rPr>
              <a:t>Junior Seminar: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Calibri"/>
              </a:rPr>
              <a:t>College and Career Planning Workshop Series</a:t>
            </a:r>
          </a:p>
        </p:txBody>
      </p:sp>
      <p:pic>
        <p:nvPicPr>
          <p:cNvPr id="9" name="Picture 9" descr="Logo&#10;&#10;Description automatically generated">
            <a:extLst>
              <a:ext uri="{FF2B5EF4-FFF2-40B4-BE49-F238E27FC236}">
                <a16:creationId xmlns:a16="http://schemas.microsoft.com/office/drawing/2014/main" id="{7A8CC356-0917-2F96-6407-C677D9AF1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18008"/>
            <a:ext cx="1494368" cy="1512401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94D4C8A-E151-9674-6196-401C9730C562}"/>
              </a:ext>
            </a:extLst>
          </p:cNvPr>
          <p:cNvSpPr/>
          <p:nvPr/>
        </p:nvSpPr>
        <p:spPr>
          <a:xfrm>
            <a:off x="-59643" y="8894103"/>
            <a:ext cx="6865256" cy="17403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cs typeface="Calibri"/>
              </a:rPr>
              <a:t>To sign up for these workshops students/parents should email Mrs. Hensley to register: </a:t>
            </a:r>
            <a:r>
              <a:rPr lang="en-US" b="1" dirty="0">
                <a:solidFill>
                  <a:schemeClr val="bg1"/>
                </a:solidFill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khensley@pasco.k12.fl.us</a:t>
            </a:r>
            <a:r>
              <a:rPr lang="en-US" b="1" dirty="0">
                <a:solidFill>
                  <a:schemeClr val="bg1"/>
                </a:solidFill>
                <a:cs typeface="Calibri"/>
              </a:rPr>
              <a:t> Please indicate commitment to attend all sessions. (no more than 2 missed)</a:t>
            </a:r>
            <a:endParaRPr lang="en-US" b="1" dirty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r>
              <a:rPr lang="en-US" b="1" dirty="0">
                <a:cs typeface="Calibri"/>
              </a:rPr>
              <a:t>Students should come prepared and  bring a laptop if possible or one will be provided.  Enrollment is limited so register early.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ED482E-6180-CE6F-EA8D-D649B16EAB18}"/>
              </a:ext>
            </a:extLst>
          </p:cNvPr>
          <p:cNvSpPr txBox="1"/>
          <p:nvPr/>
        </p:nvSpPr>
        <p:spPr>
          <a:xfrm>
            <a:off x="1" y="3831223"/>
            <a:ext cx="6857999" cy="5013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1800" b="1" dirty="0">
                <a:latin typeface="Times New Roman"/>
                <a:cs typeface="Times New Roman"/>
              </a:rPr>
              <a:t>Session 1-</a:t>
            </a:r>
            <a:r>
              <a:rPr lang="en-US" sz="1800" dirty="0">
                <a:latin typeface="Times New Roman"/>
                <a:cs typeface="Times New Roman"/>
              </a:rPr>
              <a:t>Team Building Session/</a:t>
            </a:r>
            <a:r>
              <a:rPr lang="en-US" dirty="0">
                <a:latin typeface="Times New Roman"/>
                <a:cs typeface="Times New Roman"/>
              </a:rPr>
              <a:t>Where do I Begin?  Identifying/Using Your Resources</a:t>
            </a:r>
            <a:r>
              <a:rPr lang="en-US" sz="1800" b="1" dirty="0">
                <a:latin typeface="Times New Roman"/>
                <a:cs typeface="Times New Roman"/>
              </a:rPr>
              <a:t>-2/6/25 (Th)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b="1" dirty="0">
                <a:latin typeface="Times New Roman"/>
                <a:cs typeface="Times New Roman"/>
              </a:rPr>
              <a:t>Session 2: </a:t>
            </a:r>
            <a:r>
              <a:rPr lang="en-US" dirty="0">
                <a:latin typeface="Times New Roman"/>
                <a:cs typeface="Times New Roman"/>
              </a:rPr>
              <a:t>Researching Majors/College &amp; Career Pathways </a:t>
            </a:r>
            <a:r>
              <a:rPr lang="en-US" b="1" dirty="0">
                <a:latin typeface="Times New Roman"/>
                <a:cs typeface="Times New Roman"/>
              </a:rPr>
              <a:t>2/13/25 (Th)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b="1" dirty="0">
                <a:latin typeface="Times New Roman"/>
                <a:cs typeface="Times New Roman"/>
              </a:rPr>
              <a:t>Session 3: </a:t>
            </a:r>
            <a:r>
              <a:rPr lang="en-US" dirty="0">
                <a:latin typeface="Times New Roman"/>
                <a:cs typeface="Times New Roman"/>
              </a:rPr>
              <a:t>Finding my Fit: Comparing Colleges/Universities/Trades</a:t>
            </a:r>
            <a:r>
              <a:rPr lang="en-US" b="1" dirty="0">
                <a:latin typeface="Times New Roman"/>
                <a:cs typeface="Times New Roman"/>
              </a:rPr>
              <a:t>-2/20/25 (Th)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b="1" dirty="0">
                <a:latin typeface="Times New Roman"/>
                <a:cs typeface="Times New Roman"/>
              </a:rPr>
              <a:t>Session 4: </a:t>
            </a:r>
            <a:r>
              <a:rPr lang="en-US" dirty="0">
                <a:latin typeface="Times New Roman"/>
                <a:cs typeface="Times New Roman"/>
              </a:rPr>
              <a:t>Part 2</a:t>
            </a:r>
            <a:r>
              <a:rPr lang="en-US" b="1" dirty="0">
                <a:latin typeface="Times New Roman"/>
                <a:cs typeface="Times New Roman"/>
              </a:rPr>
              <a:t>: </a:t>
            </a:r>
            <a:r>
              <a:rPr lang="en-US" dirty="0">
                <a:latin typeface="Times New Roman"/>
                <a:cs typeface="Times New Roman"/>
              </a:rPr>
              <a:t>Finding my Fit/ Selecting School –</a:t>
            </a:r>
            <a:r>
              <a:rPr lang="en-US" b="1" dirty="0">
                <a:latin typeface="Times New Roman"/>
                <a:cs typeface="Times New Roman"/>
              </a:rPr>
              <a:t>2/27/25 (Th)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b="1" dirty="0">
                <a:latin typeface="Times New Roman"/>
                <a:cs typeface="Times New Roman"/>
              </a:rPr>
              <a:t>Session 5: </a:t>
            </a:r>
            <a:r>
              <a:rPr lang="en-US" dirty="0">
                <a:latin typeface="Times New Roman"/>
                <a:cs typeface="Times New Roman"/>
              </a:rPr>
              <a:t>Understanding the Admissions Process/Parts of the Application-</a:t>
            </a:r>
            <a:r>
              <a:rPr lang="en-US" b="1" dirty="0">
                <a:latin typeface="Times New Roman"/>
                <a:cs typeface="Times New Roman"/>
              </a:rPr>
              <a:t>3/6/25 (Th)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b="1" dirty="0">
                <a:latin typeface="Times New Roman"/>
                <a:cs typeface="Times New Roman"/>
              </a:rPr>
              <a:t>Session 6: </a:t>
            </a:r>
            <a:r>
              <a:rPr lang="en-US" dirty="0">
                <a:latin typeface="Times New Roman"/>
                <a:cs typeface="Times New Roman"/>
              </a:rPr>
              <a:t>Parts of the Application</a:t>
            </a:r>
            <a:r>
              <a:rPr lang="en-US" b="1" dirty="0">
                <a:latin typeface="Times New Roman"/>
                <a:cs typeface="Times New Roman"/>
              </a:rPr>
              <a:t>/</a:t>
            </a:r>
            <a:r>
              <a:rPr lang="en-US" dirty="0">
                <a:latin typeface="Times New Roman"/>
                <a:cs typeface="Times New Roman"/>
              </a:rPr>
              <a:t>Writing Stellar Essays-</a:t>
            </a:r>
            <a:r>
              <a:rPr lang="en-US" b="1" dirty="0">
                <a:latin typeface="Times New Roman"/>
                <a:cs typeface="Times New Roman"/>
              </a:rPr>
              <a:t>3/13/25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(Th)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b="1" dirty="0">
                <a:latin typeface="Times New Roman"/>
                <a:cs typeface="Times New Roman"/>
              </a:rPr>
              <a:t>Session 7: </a:t>
            </a:r>
            <a:r>
              <a:rPr lang="en-US" dirty="0">
                <a:latin typeface="Times New Roman"/>
                <a:cs typeface="Times New Roman"/>
              </a:rPr>
              <a:t>Part 2 Essays-</a:t>
            </a:r>
            <a:r>
              <a:rPr lang="en-US" b="1" dirty="0">
                <a:latin typeface="Times New Roman"/>
                <a:cs typeface="Times New Roman"/>
              </a:rPr>
              <a:t>3/27/25 (Th)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b="1" dirty="0">
                <a:latin typeface="Times New Roman"/>
                <a:ea typeface="+mn-lt"/>
                <a:cs typeface="Times New Roman"/>
              </a:rPr>
              <a:t>Session 8: </a:t>
            </a:r>
            <a:r>
              <a:rPr lang="en-US" dirty="0">
                <a:latin typeface="Times New Roman"/>
                <a:ea typeface="+mn-lt"/>
                <a:cs typeface="Times New Roman"/>
              </a:rPr>
              <a:t>Essays/Financial Aid-</a:t>
            </a:r>
            <a:r>
              <a:rPr lang="en-US" b="1" dirty="0">
                <a:latin typeface="Times New Roman"/>
                <a:ea typeface="+mn-lt"/>
                <a:cs typeface="Times New Roman"/>
              </a:rPr>
              <a:t>4/3/25 (Th)</a:t>
            </a:r>
            <a:endParaRPr lang="en-US" b="1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b="1" dirty="0">
                <a:latin typeface="Times New Roman"/>
                <a:cs typeface="Times New Roman"/>
              </a:rPr>
              <a:t>Session 9: </a:t>
            </a:r>
            <a:r>
              <a:rPr lang="en-US" dirty="0">
                <a:latin typeface="Times New Roman"/>
                <a:cs typeface="Times New Roman"/>
              </a:rPr>
              <a:t>Financial Aid, Bright Futures, Scholarships-</a:t>
            </a:r>
            <a:r>
              <a:rPr lang="en-US" b="1" dirty="0">
                <a:latin typeface="Times New Roman"/>
                <a:cs typeface="Times New Roman"/>
              </a:rPr>
              <a:t>4/10/25 (Th)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b="1" dirty="0">
                <a:latin typeface="Times New Roman"/>
                <a:cs typeface="Times New Roman"/>
              </a:rPr>
              <a:t>Session 10: </a:t>
            </a:r>
            <a:r>
              <a:rPr lang="en-US" dirty="0">
                <a:latin typeface="Times New Roman"/>
                <a:cs typeface="Times New Roman"/>
              </a:rPr>
              <a:t>Wrap up/Final Share out of Student Plans-</a:t>
            </a:r>
            <a:r>
              <a:rPr lang="en-US" b="1" dirty="0">
                <a:latin typeface="Times New Roman"/>
                <a:cs typeface="Times New Roman"/>
              </a:rPr>
              <a:t>4/17/25 (Th)</a:t>
            </a:r>
            <a:endParaRPr lang="en-US" dirty="0">
              <a:ea typeface="+mn-lt"/>
              <a:cs typeface="+mn-lt"/>
            </a:endParaRPr>
          </a:p>
          <a:p>
            <a:pPr algn="l"/>
            <a:endParaRPr lang="en-US" dirty="0">
              <a:cs typeface="Calibri"/>
            </a:endParaRPr>
          </a:p>
        </p:txBody>
      </p:sp>
      <p:pic>
        <p:nvPicPr>
          <p:cNvPr id="1026" name="Picture 2" descr="PCSS / College and Career Readiness">
            <a:extLst>
              <a:ext uri="{FF2B5EF4-FFF2-40B4-BE49-F238E27FC236}">
                <a16:creationId xmlns:a16="http://schemas.microsoft.com/office/drawing/2014/main" id="{40ECDBE9-C2C0-3ED5-21BF-708F3DB51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832" y="10664896"/>
            <a:ext cx="1984459" cy="1527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263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Kristine L. Hensley</dc:creator>
  <cp:lastModifiedBy>Candace Ann Wright-Robinson</cp:lastModifiedBy>
  <cp:revision>321</cp:revision>
  <cp:lastPrinted>2025-01-22T19:19:24Z</cp:lastPrinted>
  <dcterms:created xsi:type="dcterms:W3CDTF">2023-01-30T16:24:38Z</dcterms:created>
  <dcterms:modified xsi:type="dcterms:W3CDTF">2025-01-22T19:29:18Z</dcterms:modified>
</cp:coreProperties>
</file>